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Ð°ÑÑÐ¸Ð½ÐºÐ¸ Ð¿Ð¾ Ð·Ð°Ð¿ÑÐ¾ÑÑ ÑÑÑÐºÑ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47"/>
            <a:ext cx="9144000" cy="68613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istral" pitchFamily="66" charset="0"/>
              </a:rPr>
              <a:t>Фрукты и ягоды</a:t>
            </a:r>
            <a:endParaRPr lang="en-US" sz="9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±Ð°Ð½ÐºÐ° Ð²Ð°ÑÐµÐ½ÑÑ ÐºÐ°ÑÐ»ÑÐ¾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143372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479919" cy="4479920"/>
          </a:xfrm>
          <a:prstGeom prst="rect">
            <a:avLst/>
          </a:prstGeom>
          <a:noFill/>
        </p:spPr>
      </p:pic>
      <p:sp>
        <p:nvSpPr>
          <p:cNvPr id="39940" name="AutoShape 4" descr="ÐÐ°ÑÑÐ¸Ð½ÐºÐ¸ Ð¿Ð¾ Ð·Ð°Ð¿ÑÐ¾ÑÑ Ð²Ð¸ÑÐ½Ñ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ÐÐ°ÑÑÐ¸Ð½ÐºÐ¸ Ð¿Ð¾ Ð·Ð°Ð¿ÑÐ¾ÑÑ Ð²Ð¸ÑÐ½Ñ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071702" cy="2421716"/>
          </a:xfrm>
          <a:prstGeom prst="rect">
            <a:avLst/>
          </a:prstGeom>
          <a:noFill/>
        </p:spPr>
      </p:pic>
      <p:pic>
        <p:nvPicPr>
          <p:cNvPr id="39946" name="Picture 10" descr="ÐÐ°ÑÑÐ¸Ð½ÐºÐ¸ Ð¿Ð¾ Ð·Ð°Ð¿ÑÐ¾ÑÑ Ð¼Ð°Ð»Ð¸Ð½Ð° ÑÐ¸ÑÑÐ½Ð¾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2747617" cy="2143141"/>
          </a:xfrm>
          <a:prstGeom prst="rect">
            <a:avLst/>
          </a:prstGeom>
          <a:noFill/>
        </p:spPr>
      </p:pic>
      <p:pic>
        <p:nvPicPr>
          <p:cNvPr id="39952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2061223" cy="2384147"/>
          </a:xfrm>
          <a:prstGeom prst="rect">
            <a:avLst/>
          </a:prstGeom>
          <a:noFill/>
        </p:spPr>
      </p:pic>
      <p:pic>
        <p:nvPicPr>
          <p:cNvPr id="39954" name="Picture 18" descr="ÐÐ°ÑÑÐ¸Ð½ÐºÐ¸ Ð¿Ð¾ Ð·Ð°Ð¿ÑÐ¾ÑÑ Ð¾Ð³ÑÑÐµÑ ÑÐ¸ÑÑÐ½Ð¾Ð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929174"/>
            <a:ext cx="2920029" cy="1928826"/>
          </a:xfrm>
          <a:prstGeom prst="rect">
            <a:avLst/>
          </a:prstGeom>
          <a:noFill/>
        </p:spPr>
      </p:pic>
      <p:pic>
        <p:nvPicPr>
          <p:cNvPr id="39956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786058"/>
            <a:ext cx="2000264" cy="2000264"/>
          </a:xfrm>
          <a:prstGeom prst="rect">
            <a:avLst/>
          </a:prstGeom>
          <a:noFill/>
        </p:spPr>
      </p:pic>
      <p:pic>
        <p:nvPicPr>
          <p:cNvPr id="39958" name="Picture 22" descr="ÐÐ°ÑÑÐ¸Ð½ÐºÐ¸ Ð¿Ð¾ Ð·Ð°Ð¿ÑÐ¾ÑÑ ÐºÐ°ÑÑÐ¾ÑÐµÐ»Ñ ÑÐ¸ÑÑÐ½Ð¾Ð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1" y="2357430"/>
            <a:ext cx="2335140" cy="2143140"/>
          </a:xfrm>
          <a:prstGeom prst="rect">
            <a:avLst/>
          </a:prstGeom>
          <a:noFill/>
        </p:spPr>
      </p:pic>
      <p:pic>
        <p:nvPicPr>
          <p:cNvPr id="39960" name="Picture 24" descr="ÐÐ°ÑÑÐ¸Ð½ÐºÐ¸ Ð¿Ð¾ Ð·Ð°Ð¿ÑÐ¾ÑÑ ÐºÐ»ÑÐ±Ð½Ð¸ÐºÐ° ÑÐ¸ÑÑÐ½Ð¾Ð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000636"/>
            <a:ext cx="2757052" cy="1548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876242"/>
          </a:xfrm>
          <a:prstGeom prst="rect">
            <a:avLst/>
          </a:prstGeom>
          <a:noFill/>
        </p:spPr>
      </p:pic>
      <p:pic>
        <p:nvPicPr>
          <p:cNvPr id="5" name="Picture 10" descr="ÐÐ°ÑÑÐ¸Ð½ÐºÐ¸ Ð¿Ð¾ Ð·Ð°Ð¿ÑÐ¾ÑÑ Ð¼Ð°Ð»Ð¸Ð½Ð° ÑÐ¸ÑÑÐ½Ð¾Ð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2747617" cy="2143141"/>
          </a:xfrm>
          <a:prstGeom prst="rect">
            <a:avLst/>
          </a:prstGeom>
          <a:noFill/>
        </p:spPr>
      </p:pic>
      <p:pic>
        <p:nvPicPr>
          <p:cNvPr id="40962" name="Picture 2" descr="ÐÐ°ÑÑÐ¸Ð½ÐºÐ¸ Ð¿Ð¾ Ð·Ð°Ð¿ÑÐ¾ÑÑ Ð»Ð¸Ð¼Ð¾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0"/>
            <a:ext cx="2874962" cy="2156222"/>
          </a:xfrm>
          <a:prstGeom prst="rect">
            <a:avLst/>
          </a:prstGeom>
          <a:noFill/>
        </p:spPr>
      </p:pic>
      <p:pic>
        <p:nvPicPr>
          <p:cNvPr id="40964" name="Picture 4" descr="ÐÐ°ÑÑÐ¸Ð½ÐºÐ¸ Ð¿Ð¾ Ð·Ð°Ð¿ÑÐ¾ÑÑ Ð°Ð¿ÐµÐ»ÑÑÐ¸Ð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14290"/>
            <a:ext cx="2643206" cy="2385986"/>
          </a:xfrm>
          <a:prstGeom prst="rect">
            <a:avLst/>
          </a:prstGeom>
          <a:noFill/>
        </p:spPr>
      </p:pic>
      <p:pic>
        <p:nvPicPr>
          <p:cNvPr id="40966" name="Picture 6" descr="ÐÐ°ÑÑÐ¸Ð½ÐºÐ¸ Ð¿Ð¾ Ð·Ð°Ð¿ÑÐ¾ÑÑ Ð°Ð±ÑÐ¸ÐºÐ¾Ñ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143116"/>
            <a:ext cx="2928958" cy="2238391"/>
          </a:xfrm>
          <a:prstGeom prst="rect">
            <a:avLst/>
          </a:prstGeom>
          <a:noFill/>
        </p:spPr>
      </p:pic>
      <p:pic>
        <p:nvPicPr>
          <p:cNvPr id="40968" name="Picture 8" descr="ÐÐ°ÑÑÐ¸Ð½ÐºÐ¸ Ð¿Ð¾ Ð·Ð°Ð¿ÑÐ¾ÑÑ Ð±Ð°Ð½Ð°Ð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606968"/>
            <a:ext cx="2928958" cy="2036478"/>
          </a:xfrm>
          <a:prstGeom prst="rect">
            <a:avLst/>
          </a:prstGeom>
          <a:noFill/>
        </p:spPr>
      </p:pic>
      <p:pic>
        <p:nvPicPr>
          <p:cNvPr id="40970" name="Picture 10" descr="ÐÐ°ÑÑÐ¸Ð½ÐºÐ¸ Ð¿Ð¾ Ð·Ð°Ð¿ÑÐ¾ÑÑ Ð·ÐµÐ¼Ð»ÑÐ½Ð¸ÐºÐ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4476750"/>
            <a:ext cx="2647950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Ð°ÑÑÐ¸Ð½ÐºÐ¸ Ð¿Ð¾ Ð·Ð°Ð¿ÑÐ¾ÑÑ ÑÐ¼Ð¾ÑÐ¾Ð´Ð¸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57423"/>
            <a:ext cx="3214710" cy="2724331"/>
          </a:xfrm>
          <a:prstGeom prst="rect">
            <a:avLst/>
          </a:prstGeom>
          <a:noFill/>
        </p:spPr>
      </p:pic>
      <p:pic>
        <p:nvPicPr>
          <p:cNvPr id="5" name="Picture 10" descr="ÐÐ°ÑÑÐ¸Ð½ÐºÐ¸ Ð¿Ð¾ Ð·Ð°Ð¿ÑÐ¾ÑÑ Ð¼Ð°Ð»Ð¸Ð½Ð° ÑÐ¸ÑÑÐ½Ð¾Ð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357554" cy="2618892"/>
          </a:xfrm>
          <a:prstGeom prst="rect">
            <a:avLst/>
          </a:prstGeom>
          <a:noFill/>
        </p:spPr>
      </p:pic>
      <p:pic>
        <p:nvPicPr>
          <p:cNvPr id="6" name="Picture 24" descr="ÐÐ°ÑÑÐ¸Ð½ÐºÐ¸ Ð¿Ð¾ Ð·Ð°Ð¿ÑÐ¾ÑÑ ÐºÐ»ÑÐ±Ð½Ð¸ÐºÐ° ÑÐ¸ÑÑÐ½Ð¾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14488"/>
            <a:ext cx="3042804" cy="2468309"/>
          </a:xfrm>
          <a:prstGeom prst="rect">
            <a:avLst/>
          </a:prstGeom>
          <a:noFill/>
        </p:spPr>
      </p:pic>
      <p:pic>
        <p:nvPicPr>
          <p:cNvPr id="41988" name="Picture 4" descr="ÐÐ°ÑÑÐ¸Ð½ÐºÐ¸ Ð¿Ð¾ Ð·Ð°Ð¿ÑÐ¾ÑÑ ÐµÐ¶ÐµÐ²Ð¸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273417" cy="2459075"/>
          </a:xfrm>
          <a:prstGeom prst="rect">
            <a:avLst/>
          </a:prstGeom>
          <a:noFill/>
        </p:spPr>
      </p:pic>
      <p:pic>
        <p:nvPicPr>
          <p:cNvPr id="419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66" y="0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Ð°Ð±ÑÐ¸ÐºÐ¾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928958" cy="2238391"/>
          </a:xfrm>
          <a:prstGeom prst="rect">
            <a:avLst/>
          </a:prstGeom>
          <a:noFill/>
        </p:spPr>
      </p:pic>
      <p:pic>
        <p:nvPicPr>
          <p:cNvPr id="5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8330"/>
            <a:ext cx="2418413" cy="2797297"/>
          </a:xfrm>
          <a:prstGeom prst="rect">
            <a:avLst/>
          </a:prstGeom>
          <a:noFill/>
        </p:spPr>
      </p:pic>
      <p:pic>
        <p:nvPicPr>
          <p:cNvPr id="6" name="Picture 4" descr="ÐÐ°ÑÑÐ¸Ð½ÐºÐ¸ Ð¿Ð¾ Ð·Ð°Ð¿ÑÐ¾ÑÑ Ð°Ð¿ÐµÐ»ÑÑÐ¸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3786190"/>
            <a:ext cx="3007295" cy="2714644"/>
          </a:xfrm>
          <a:prstGeom prst="rect">
            <a:avLst/>
          </a:prstGeom>
          <a:noFill/>
        </p:spPr>
      </p:pic>
      <p:pic>
        <p:nvPicPr>
          <p:cNvPr id="7" name="Picture 8" descr="ÐÐ°ÑÑÐ¸Ð½ÐºÐ¸ Ð¿Ð¾ Ð·Ð°Ð¿ÑÐ¾ÑÑ Ð±Ð°Ð½Ð°Ð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86190"/>
            <a:ext cx="2928958" cy="2428892"/>
          </a:xfrm>
          <a:prstGeom prst="rect">
            <a:avLst/>
          </a:prstGeom>
          <a:noFill/>
        </p:spPr>
      </p:pic>
      <p:pic>
        <p:nvPicPr>
          <p:cNvPr id="8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28599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Ð°ÑÑÐ¸Ð½ÐºÐ¸ Ð¿Ð¾ Ð·Ð°Ð¿ÑÐ¾ÑÑ Ð¿ÐµÑÐµÑ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2357454" cy="2357454"/>
          </a:xfrm>
          <a:prstGeom prst="rect">
            <a:avLst/>
          </a:prstGeom>
          <a:noFill/>
        </p:spPr>
      </p:pic>
      <p:pic>
        <p:nvPicPr>
          <p:cNvPr id="5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85992"/>
            <a:ext cx="2357454" cy="2357454"/>
          </a:xfrm>
          <a:prstGeom prst="rect">
            <a:avLst/>
          </a:prstGeom>
          <a:noFill/>
        </p:spPr>
      </p:pic>
      <p:pic>
        <p:nvPicPr>
          <p:cNvPr id="6" name="Picture 18" descr="ÐÐ°ÑÑÐ¸Ð½ÐºÐ¸ Ð¿Ð¾ Ð·Ð°Ð¿ÑÐ¾ÑÑ Ð¾Ð³ÑÑÐµÑ ÑÐ¸ÑÑÐ½Ð¾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2920029" cy="1928826"/>
          </a:xfrm>
          <a:prstGeom prst="rect">
            <a:avLst/>
          </a:prstGeom>
          <a:noFill/>
        </p:spPr>
      </p:pic>
      <p:pic>
        <p:nvPicPr>
          <p:cNvPr id="7" name="Picture 22" descr="ÐÐ°ÑÑÐ¸Ð½ÐºÐ¸ Ð¿Ð¾ Ð·Ð°Ð¿ÑÐ¾ÑÑ ÐºÐ°ÑÑÐ¾ÑÐµÐ»Ñ ÑÐ¸ÑÑÐ½Ð¾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2857520" cy="2622569"/>
          </a:xfrm>
          <a:prstGeom prst="rect">
            <a:avLst/>
          </a:prstGeom>
          <a:noFill/>
        </p:spPr>
      </p:pic>
      <p:pic>
        <p:nvPicPr>
          <p:cNvPr id="8" name="Picture 24" descr="ÐÐ°ÑÑÐ¸Ð½ÐºÐ¸ Ð¿Ð¾ Ð·Ð°Ð¿ÑÐ¾ÑÑ ÐºÐ»ÑÐ±Ð½Ð¸ÐºÐ° ÑÐ¸ÑÑÐ½Ð¾Ð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785794"/>
            <a:ext cx="3042804" cy="24683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Ð»ÑÐ¾Ð½ Ð°Ð½Ð¸Ð¼Ð°Ñ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135927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6027003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 новых встреч!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TP101908665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267178</Value>
      <Value>407259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184662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3F4D9729-83E8-4390-A952-02935A101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24B864-5D6E-45C2-B2E4-A0B9110BFC32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Фрукты и ягоды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</dc:title>
  <dc:creator>Борисовы</dc:creator>
  <cp:keywords>Шаблон оформления</cp:keywords>
  <dc:description>Шаблон оформления
Корпорация Майкрософт</dc:description>
  <cp:lastModifiedBy>Борисовы</cp:lastModifiedBy>
  <cp:revision>10</cp:revision>
  <dcterms:created xsi:type="dcterms:W3CDTF">2019-07-02T16:22:26Z</dcterms:created>
  <dcterms:modified xsi:type="dcterms:W3CDTF">2019-07-02T18:01:48Z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