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60" r:id="rId4"/>
    <p:sldId id="261" r:id="rId5"/>
    <p:sldId id="259" r:id="rId6"/>
    <p:sldId id="258" r:id="rId7"/>
    <p:sldId id="262" r:id="rId8"/>
    <p:sldId id="263" r:id="rId9"/>
    <p:sldId id="267" r:id="rId10"/>
    <p:sldId id="265" r:id="rId11"/>
    <p:sldId id="266" r:id="rId12"/>
    <p:sldId id="264" r:id="rId13"/>
    <p:sldId id="268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3" autoAdjust="0"/>
  </p:normalViewPr>
  <p:slideViewPr>
    <p:cSldViewPr>
      <p:cViewPr varScale="1">
        <p:scale>
          <a:sx n="86" d="100"/>
          <a:sy n="86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77EE-D78B-4D9C-8813-9853DA974F6C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2919-E880-44E9-A606-C99B52BAAD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фон для презинтаций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4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16.radikal.ru/i191/1304/4a/c751f54fbc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Ракета поднималась  все выше и выше!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Посмотри! Она уже выше облаков!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Такой видят космонавты нашу планету.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Луна – спутник нашей планеты.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1233901"/>
            <a:ext cx="637270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diary.ru/userdir/3/0/8/0/3080970/76906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12568" cy="432048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Посмотрите,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tdotdot.ru/img/Solar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5" y="0"/>
            <a:ext cx="9144000" cy="682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1663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" y="116632"/>
            <a:ext cx="910960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4861" y="137054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7727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Вот сколько интересного космонавты могут увидеть в космосе! Теперь обо всем этом знаете и вы!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3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0018-018-Spasi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6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romir.in/img.php?pic=10&amp;file=l/images05/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8087"/>
            <a:ext cx="707866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Посмотрите на этих детей – они с интересом смотрят в ночное небо! Там столько красивых звезд</a:t>
            </a:r>
            <a:r>
              <a:rPr lang="en-US" altLang="ru-RU" dirty="0"/>
              <a:t>!</a:t>
            </a:r>
            <a:r>
              <a:rPr lang="ru-RU" altLang="ru-RU" dirty="0"/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adionetplus.ru/uploads/posts/2013-04/thumbs/1365740944_planeta-zemlya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5733256"/>
          </a:xfrm>
          <a:prstGeom prst="rect">
            <a:avLst/>
          </a:prstGeom>
          <a:solidFill>
            <a:srgbClr val="00B0F0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Космос – то же самое, что и Вселенная.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сделать?сть</a:t>
            </a:r>
            <a:r>
              <a:rPr lang="ru-RU" dirty="0" smtClean="0">
                <a:solidFill>
                  <a:schemeClr val="bg1"/>
                </a:solidFill>
              </a:rPr>
              <a:t>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  <p:pic>
        <p:nvPicPr>
          <p:cNvPr id="4" name="Рисунок 3" descr="http://content.foto.mail.ru/mail/kolokol92/_blogs/i-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5544616" cy="3096344"/>
          </a:xfrm>
        </p:spPr>
        <p:txBody>
          <a:bodyPr>
            <a:normAutofit/>
          </a:bodyPr>
          <a:lstStyle/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Разработал теорию ракеты, продумал её устройство и то, как она будет двигаться замечательный учёный Константин Эдуардович Циолковский.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arran.ru/data/exposition/3/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92487" cy="52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strolabia.ru/_ph/7/83848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46449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sz="2000" dirty="0"/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astro.uni-altai.ru/picture/full/1066533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85698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Его улыбка облетела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Весь шар земной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И часто вспоминая то и дело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Улыбкой этой сами мы живем порой</a:t>
            </a:r>
            <a:r>
              <a:rPr lang="ru-RU" sz="1800" dirty="0" smtClean="0">
                <a:solidFill>
                  <a:srgbClr val="FF0000"/>
                </a:solidFill>
                <a:latin typeface="Franklin Gothic Demi" pitchFamily="34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1800" dirty="0"/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481</Words>
  <Application>Microsoft Office PowerPoint</Application>
  <PresentationFormat>Экран (4:3)</PresentationFormat>
  <Paragraphs>28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Franklin Gothic Demi</vt:lpstr>
      <vt:lpstr>Тема Office</vt:lpstr>
      <vt:lpstr>Космос</vt:lpstr>
      <vt:lpstr>Презентация PowerPoint</vt:lpstr>
      <vt:lpstr>  Космос – то же самое, что и Вселенная. 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  </vt:lpstr>
      <vt:lpstr>сделать?сть, то кто там живет? Но чтобы это узнать, надо до планет долететь. Но как это сделать?</vt:lpstr>
      <vt:lpstr>Разработал теорию ракеты, продумал её устройство и то, как она будет двигаться замечательный учёный Константин Эдуардович Циолковский. </vt:lpstr>
      <vt:lpstr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vt:lpstr>
      <vt:lpstr> 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vt:lpstr>
      <vt:lpstr> Его улыбка облетела Весь шар земной И часто вспоминая то и дело Улыбкой этой сами мы живем порой.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Ракета поднималась  все выше и выше!  Посмотри! Она уже выше облаков!</vt:lpstr>
      <vt:lpstr>Такой видят космонавты нашу планету.</vt:lpstr>
      <vt:lpstr>Луна – спутник нашей планеты.</vt:lpstr>
      <vt:lpstr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vt:lpstr>
      <vt:lpstr>Планеты Солнечной системы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Надежда</cp:lastModifiedBy>
  <cp:revision>17</cp:revision>
  <dcterms:created xsi:type="dcterms:W3CDTF">2014-04-11T17:52:33Z</dcterms:created>
  <dcterms:modified xsi:type="dcterms:W3CDTF">2020-04-16T12:01:02Z</dcterms:modified>
</cp:coreProperties>
</file>