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58" r:id="rId5"/>
    <p:sldId id="259" r:id="rId6"/>
    <p:sldId id="260" r:id="rId7"/>
    <p:sldId id="261" r:id="rId8"/>
    <p:sldId id="257" r:id="rId9"/>
    <p:sldId id="265" r:id="rId10"/>
    <p:sldId id="264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B12E-3045-4DCB-AA48-F633D14729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E6FC-27B0-4F94-AAAD-F0096C30F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14554"/>
            <a:ext cx="6643734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>
            <a:spAutoFit/>
            <a:flatTx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НАСЕКОМЫЕ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(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ЧЕТВЁРТЫЙ ЛИШНИЙ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146" name="Picture 2" descr="D:\МАМУСИК\Анимация\Анимированные рисунки\Звери\зверюшки\насекомые, черви\a35e23c2754f8e07c2c5670ed8773e9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929065"/>
            <a:ext cx="2428892" cy="2055217"/>
          </a:xfrm>
          <a:prstGeom prst="rect">
            <a:avLst/>
          </a:prstGeom>
          <a:noFill/>
        </p:spPr>
      </p:pic>
      <p:pic>
        <p:nvPicPr>
          <p:cNvPr id="6147" name="Picture 3" descr="D:\МАМУСИК\Анимация\Анимированные рисунки\Звери\зверюшки\насекомые, черви\e03b6dd880c3493dca13d694e8557154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905000" cy="1905000"/>
          </a:xfrm>
          <a:prstGeom prst="rect">
            <a:avLst/>
          </a:prstGeom>
          <a:noFill/>
        </p:spPr>
      </p:pic>
      <p:pic>
        <p:nvPicPr>
          <p:cNvPr id="6148" name="Picture 4" descr="D:\МАМУСИК\Анимация\Анимированные рисунки\Звери\зверюшки\насекомые, черви\e4b0ffa79e854fdf0812048aa4e28809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12963">
            <a:off x="6844472" y="394529"/>
            <a:ext cx="1905000" cy="1905000"/>
          </a:xfrm>
          <a:prstGeom prst="rect">
            <a:avLst/>
          </a:prstGeom>
          <a:noFill/>
        </p:spPr>
      </p:pic>
      <p:pic>
        <p:nvPicPr>
          <p:cNvPr id="6149" name="Picture 5" descr="D:\МАМУСИК\Анимация\Анимированные рисунки\Звери\зверюшки\насекомые, черви\a31d7048d257d570dd1eae1fd23bc279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55036">
            <a:off x="234180" y="4815023"/>
            <a:ext cx="2190947" cy="1521491"/>
          </a:xfrm>
          <a:prstGeom prst="rect">
            <a:avLst/>
          </a:prstGeom>
          <a:noFill/>
        </p:spPr>
      </p:pic>
      <p:pic>
        <p:nvPicPr>
          <p:cNvPr id="6152" name="Picture 8" descr="D:\МАМУСИК\Анимация\Анимированные рисунки\Звери\зверюшки\насекомые, черви\b6d3a24f8609641ffb82c9fbaacb0fd5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14069">
            <a:off x="6743832" y="4651587"/>
            <a:ext cx="2085306" cy="179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УСИК\Анимация\Анимированные рисунки\Звери\зверюшки\насекомые, черви\Bee2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94552"/>
            <a:ext cx="2214578" cy="2644146"/>
          </a:xfrm>
          <a:prstGeom prst="rect">
            <a:avLst/>
          </a:prstGeom>
          <a:noFill/>
        </p:spPr>
      </p:pic>
      <p:pic>
        <p:nvPicPr>
          <p:cNvPr id="4099" name="Picture 3" descr="D:\МАМУСИК\Анимация\Анимированные рисунки\Звери\зверюшки\насекомые, черви\Bee2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143140" cy="2143140"/>
          </a:xfrm>
          <a:prstGeom prst="rect">
            <a:avLst/>
          </a:prstGeom>
          <a:noFill/>
        </p:spPr>
      </p:pic>
      <p:pic>
        <p:nvPicPr>
          <p:cNvPr id="4100" name="Picture 4" descr="D:\МАМУСИК\Анимация\Анимированные рисунки\Звери\зверюшки\насекомые, черви\Bee2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310047"/>
            <a:ext cx="2547953" cy="2547953"/>
          </a:xfrm>
          <a:prstGeom prst="rect">
            <a:avLst/>
          </a:prstGeom>
          <a:noFill/>
        </p:spPr>
      </p:pic>
      <p:pic>
        <p:nvPicPr>
          <p:cNvPr id="4103" name="Picture 7" descr="D:\МАМУСИК\Анимация\Анимированные рисунки\Звери\зверюшки\насекомые, черви\Bee0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500570"/>
            <a:ext cx="2727223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АМУСИК\Анимация\Анимированные рисунки\Звери\зверюшки\насекомые, черви\24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8610"/>
            <a:ext cx="2619390" cy="2619390"/>
          </a:xfrm>
          <a:prstGeom prst="rect">
            <a:avLst/>
          </a:prstGeom>
          <a:noFill/>
        </p:spPr>
      </p:pic>
      <p:pic>
        <p:nvPicPr>
          <p:cNvPr id="30723" name="Picture 3" descr="D:\МАМУСИК\Анимация\Анимированные рисунки\Звери\зверюшки\насекомые, черви\24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100" y="4071942"/>
            <a:ext cx="3869900" cy="2571768"/>
          </a:xfrm>
          <a:prstGeom prst="rect">
            <a:avLst/>
          </a:prstGeom>
          <a:noFill/>
        </p:spPr>
      </p:pic>
      <p:pic>
        <p:nvPicPr>
          <p:cNvPr id="30724" name="Picture 4" descr="D:\МАМУСИК\Анимация\Анимированные рисунки\Звери\зверюшки\насекомые, черви\20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3429024" cy="3115939"/>
          </a:xfrm>
          <a:prstGeom prst="rect">
            <a:avLst/>
          </a:prstGeom>
          <a:noFill/>
        </p:spPr>
      </p:pic>
      <p:pic>
        <p:nvPicPr>
          <p:cNvPr id="5" name="Picture 8" descr="D:\МАМУСИК\Анимация\Анимированные рисунки\Звери\зверюшки\насекомые, черви\153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04"/>
            <a:ext cx="375554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МАМУСИК\Анимация\Анимированные рисунки\Звери\зверюшки\насекомые, черви\5472f4b1e37d16943823b7871fd1b9d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7562"/>
            <a:ext cx="2714612" cy="3290438"/>
          </a:xfrm>
          <a:prstGeom prst="rect">
            <a:avLst/>
          </a:prstGeom>
          <a:noFill/>
        </p:spPr>
      </p:pic>
      <p:pic>
        <p:nvPicPr>
          <p:cNvPr id="31748" name="Picture 4" descr="D:\МАМУСИК\Анимация\Анимированные рисунки\Звери\зверюшки\насекомые, черви\9b05bff070b0381dbf3b72840fcdd4a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2643174" cy="3474735"/>
          </a:xfrm>
          <a:prstGeom prst="rect">
            <a:avLst/>
          </a:prstGeom>
          <a:noFill/>
        </p:spPr>
      </p:pic>
      <p:pic>
        <p:nvPicPr>
          <p:cNvPr id="31750" name="Picture 6" descr="D:\МАМУСИК\Анимация\Анимированные рисунки\Звери\зверюшки\насекомые, черви\37caaf3417ae16bcb9d354637ecb85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00438"/>
            <a:ext cx="2786050" cy="3357562"/>
          </a:xfrm>
          <a:prstGeom prst="rect">
            <a:avLst/>
          </a:prstGeom>
          <a:noFill/>
        </p:spPr>
      </p:pic>
      <p:pic>
        <p:nvPicPr>
          <p:cNvPr id="31751" name="Picture 7" descr="D:\МАМУСИК\Анимация\Анимированные рисунки\Звери\зверюшки\насекомые, черви\3f6ab2b21e7d1c0b4faa61bec6dce2e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91772" y="0"/>
            <a:ext cx="295222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272338" cy="33607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3168650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ски с картинками\Животные\Насекомые\Ползающие\TBEETL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86" cy="3357586"/>
          </a:xfrm>
          <a:prstGeom prst="rect">
            <a:avLst/>
          </a:prstGeom>
          <a:noFill/>
        </p:spPr>
      </p:pic>
      <p:pic>
        <p:nvPicPr>
          <p:cNvPr id="10243" name="Picture 3" descr="D:\Диски с картинками\Животные\Насекомые\Летающие\CLOUDEDY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4" y="0"/>
            <a:ext cx="3214686" cy="3214686"/>
          </a:xfrm>
          <a:prstGeom prst="rect">
            <a:avLst/>
          </a:prstGeom>
          <a:noFill/>
        </p:spPr>
      </p:pic>
      <p:pic>
        <p:nvPicPr>
          <p:cNvPr id="10244" name="Picture 4" descr="D:\Диски с картинками\Животные\Насекомые\Насекомые\LADYBUG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43624" y="3857624"/>
            <a:ext cx="3000376" cy="3000376"/>
          </a:xfrm>
          <a:prstGeom prst="rect">
            <a:avLst/>
          </a:prstGeom>
          <a:noFill/>
        </p:spPr>
      </p:pic>
      <p:pic>
        <p:nvPicPr>
          <p:cNvPr id="10245" name="Picture 5" descr="D:\Каталог картинок\В\ANIM184 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21459" y="3786190"/>
            <a:ext cx="3378991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ски с картинками\Животные\Насекомые\Летающие\FLYIN0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857500" cy="2857500"/>
          </a:xfrm>
          <a:prstGeom prst="rect">
            <a:avLst/>
          </a:prstGeom>
          <a:noFill/>
        </p:spPr>
      </p:pic>
      <p:pic>
        <p:nvPicPr>
          <p:cNvPr id="9220" name="Picture 4" descr="D:\Диски с картинками\Животные\Насекомые\Летающие\HONYBEE2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2857500" cy="2857500"/>
          </a:xfrm>
          <a:prstGeom prst="rect">
            <a:avLst/>
          </a:prstGeom>
          <a:noFill/>
        </p:spPr>
      </p:pic>
      <p:pic>
        <p:nvPicPr>
          <p:cNvPr id="9221" name="Picture 5" descr="D:\Диски с картинками\Животные\Насекомые\Летающие\FLYIN006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857500" cy="2857500"/>
          </a:xfrm>
          <a:prstGeom prst="rect">
            <a:avLst/>
          </a:prstGeom>
          <a:noFill/>
        </p:spPr>
      </p:pic>
      <p:pic>
        <p:nvPicPr>
          <p:cNvPr id="9222" name="Picture 6" descr="D:\Диски с картинками\Животные\Насекомые\Ползающие\CRAWL003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74"/>
            <a:ext cx="3143220" cy="314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и с картинками\Животные\Звери\Насекомые\ANT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11266" name="Picture 2" descr="D:\Каталог картинок\Б\BUTTERFL п.gif"/>
          <p:cNvPicPr>
            <a:picLocks noChangeAspect="1" noChangeArrowheads="1"/>
          </p:cNvPicPr>
          <p:nvPr/>
        </p:nvPicPr>
        <p:blipFill>
          <a:blip r:embed="rId3"/>
          <a:srcRect t="10000" r="26667" b="15000"/>
          <a:stretch>
            <a:fillRect/>
          </a:stretch>
        </p:blipFill>
        <p:spPr bwMode="auto">
          <a:xfrm rot="1716754">
            <a:off x="709123" y="254119"/>
            <a:ext cx="3857620" cy="3945306"/>
          </a:xfrm>
          <a:prstGeom prst="rect">
            <a:avLst/>
          </a:prstGeom>
          <a:noFill/>
        </p:spPr>
      </p:pic>
      <p:pic>
        <p:nvPicPr>
          <p:cNvPr id="11267" name="Picture 3" descr="D:\Диски с картинками\Животные\Насекомые\j0438023 у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58082" y="5200648"/>
            <a:ext cx="1557326" cy="1657352"/>
          </a:xfrm>
          <a:prstGeom prst="rect">
            <a:avLst/>
          </a:prstGeom>
          <a:noFill/>
        </p:spPr>
      </p:pic>
      <p:pic>
        <p:nvPicPr>
          <p:cNvPr id="11268" name="Picture 4" descr="D:\Диски с картинками\Животные\Насекомые\Ползающие\CRAWL009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29256" y="4929198"/>
            <a:ext cx="1857388" cy="2214568"/>
          </a:xfrm>
          <a:prstGeom prst="rect">
            <a:avLst/>
          </a:prstGeom>
          <a:noFill/>
        </p:spPr>
      </p:pic>
      <p:pic>
        <p:nvPicPr>
          <p:cNvPr id="11269" name="Picture 5" descr="D:\Диски с картинками\Животные\Насекомые\Ползающие\CRICKET п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00826" y="3714752"/>
            <a:ext cx="1857388" cy="2143130"/>
          </a:xfrm>
          <a:prstGeom prst="rect">
            <a:avLst/>
          </a:prstGeom>
          <a:noFill/>
        </p:spPr>
      </p:pic>
      <p:pic>
        <p:nvPicPr>
          <p:cNvPr id="11270" name="Picture 6" descr="D:\Диски с картинками\Животные\Насекомые\Ползающие\CRAWL015 п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0" y="0"/>
            <a:ext cx="271462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и с картинками\Животные\Насекомые\Ползающие\SCARA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2928938" cy="2928938"/>
          </a:xfrm>
          <a:prstGeom prst="rect">
            <a:avLst/>
          </a:prstGeom>
          <a:noFill/>
        </p:spPr>
      </p:pic>
      <p:pic>
        <p:nvPicPr>
          <p:cNvPr id="3075" name="Picture 3" descr="D:\Диски с картинками\Животные\Насекомые\Ползающие\GRASSHOP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6" y="3714752"/>
            <a:ext cx="3429004" cy="3429004"/>
          </a:xfrm>
          <a:prstGeom prst="rect">
            <a:avLst/>
          </a:prstGeom>
          <a:noFill/>
        </p:spPr>
      </p:pic>
      <p:pic>
        <p:nvPicPr>
          <p:cNvPr id="3077" name="Picture 5" descr="D:\Диски с картинками\Животные\Насекомые\Ползающие\ANT п.gif"/>
          <p:cNvPicPr>
            <a:picLocks noChangeAspect="1" noChangeArrowheads="1"/>
          </p:cNvPicPr>
          <p:nvPr/>
        </p:nvPicPr>
        <p:blipFill>
          <a:blip r:embed="rId4"/>
          <a:srcRect l="1852" t="15555" b="17592"/>
          <a:stretch>
            <a:fillRect/>
          </a:stretch>
        </p:blipFill>
        <p:spPr bwMode="auto">
          <a:xfrm flipH="1">
            <a:off x="0" y="0"/>
            <a:ext cx="3786182" cy="2714644"/>
          </a:xfrm>
          <a:prstGeom prst="rect">
            <a:avLst/>
          </a:prstGeom>
          <a:noFill/>
        </p:spPr>
      </p:pic>
      <p:pic>
        <p:nvPicPr>
          <p:cNvPr id="1027" name="Picture 3" descr="D:\Диски с картинками\Животные\Насекомые\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3786190"/>
            <a:ext cx="3786182" cy="378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и с картинками\Животные\Насекомые\j0438039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D:\Диски с картинками\Животные\Насекомые\j0438040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  <p:pic>
        <p:nvPicPr>
          <p:cNvPr id="2052" name="Picture 4" descr="D:\Диски с картинками\Животные\Насекомые\j0438041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14800"/>
            <a:ext cx="2743200" cy="2743200"/>
          </a:xfrm>
          <a:prstGeom prst="rect">
            <a:avLst/>
          </a:prstGeom>
          <a:noFill/>
        </p:spPr>
      </p:pic>
      <p:pic>
        <p:nvPicPr>
          <p:cNvPr id="2053" name="Picture 5" descr="D:\Диски с картинками\Животные\Насекомые\j0438044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и с картинками\Животные\Насекомые\j0438042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64" y="0"/>
            <a:ext cx="3071810" cy="3071810"/>
          </a:xfrm>
          <a:prstGeom prst="rect">
            <a:avLst/>
          </a:prstGeom>
          <a:noFill/>
        </p:spPr>
      </p:pic>
      <p:pic>
        <p:nvPicPr>
          <p:cNvPr id="3075" name="Picture 3" descr="D:\Диски с картинками\Животные\Насекомые\j0438036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3714744" cy="3714744"/>
          </a:xfrm>
          <a:prstGeom prst="rect">
            <a:avLst/>
          </a:prstGeom>
          <a:noFill/>
        </p:spPr>
      </p:pic>
      <p:pic>
        <p:nvPicPr>
          <p:cNvPr id="3076" name="Picture 4" descr="D:\Диски с картинками\Животные\Насекомые\j0438035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3000396" cy="3000396"/>
          </a:xfrm>
          <a:prstGeom prst="rect">
            <a:avLst/>
          </a:prstGeom>
          <a:noFill/>
        </p:spPr>
      </p:pic>
      <p:pic>
        <p:nvPicPr>
          <p:cNvPr id="3077" name="Picture 5" descr="D:\Диски с картинками\Животные\Насекомые\j0438023 у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46"/>
            <a:ext cx="3357554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и с картинками\Животные\Звери\Насекомые\LADYBUG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00996"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1027" name="Picture 3" descr="D:\Диски с картинками\Животные\Звери\Насекомые\LADY_BUG п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D:\Диски с картинками\Животные\Звери\Насекомые\JS038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40258"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1029" name="Picture 5" descr="D:\Диски с картинками\Животные\Животные 7\AN17827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07263">
            <a:off x="-108507" y="38920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ски с картинками\Животные\Насекомые\Ползающие\CRAWL01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7171" name="Picture 3" descr="D:\Диски с картинками\Животные\Насекомые\Ползающие\CRAWL010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857500" cy="2857500"/>
          </a:xfrm>
          <a:prstGeom prst="rect">
            <a:avLst/>
          </a:prstGeom>
          <a:noFill/>
        </p:spPr>
      </p:pic>
      <p:pic>
        <p:nvPicPr>
          <p:cNvPr id="7172" name="Picture 4" descr="D:\Диски с картинками\Животные\Насекомые\Летающие\FLYIN009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7173" name="Picture 5" descr="D:\Диски с картинками\Животные\Насекомые\Летающие\FLYIN011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79347" y="0"/>
            <a:ext cx="276465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A1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Денис</cp:lastModifiedBy>
  <cp:revision>23</cp:revision>
  <dcterms:created xsi:type="dcterms:W3CDTF">2009-04-21T17:34:21Z</dcterms:created>
  <dcterms:modified xsi:type="dcterms:W3CDTF">2017-05-22T14:01:00Z</dcterms:modified>
</cp:coreProperties>
</file>