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9" r:id="rId3"/>
    <p:sldId id="257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44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B52B257-7132-4971-BDD2-E5AA16838074}" type="datetimeFigureOut">
              <a:rPr lang="ru-RU"/>
              <a:pPr>
                <a:defRPr/>
              </a:pPr>
              <a:t>02.04.2020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7746E39-064C-44E9-A710-DB950F43D5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D76D4-B9A0-4CDB-BE36-9E6F88482AF2}" type="datetimeFigureOut">
              <a:rPr lang="ru-RU"/>
              <a:pPr>
                <a:defRPr/>
              </a:pPr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128DD-56CE-4D86-AF1D-BDDA6CC145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1B410-8E74-439B-B2F0-6985BBDA3EF5}" type="datetimeFigureOut">
              <a:rPr lang="ru-RU"/>
              <a:pPr>
                <a:defRPr/>
              </a:pPr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B6277-A4A1-4A02-86AA-7CE989A176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7C911-8FF7-45BF-A5B6-7D547C3A6700}" type="datetimeFigureOut">
              <a:rPr lang="ru-RU"/>
              <a:pPr>
                <a:defRPr/>
              </a:pPr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4F8F7-BD99-4E8B-9A2F-79A84E3C0C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D8864-8DA7-4412-8630-655A0AC86667}" type="datetimeFigureOut">
              <a:rPr lang="ru-RU"/>
              <a:pPr>
                <a:defRPr/>
              </a:pPr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012EA-1E7B-4578-9C22-3D20537B47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BBC31-3F11-4E2B-8EAD-AD7017C00DBE}" type="datetimeFigureOut">
              <a:rPr lang="ru-RU"/>
              <a:pPr>
                <a:defRPr/>
              </a:pPr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2B37E-C1AB-4B4B-801B-726DD7DFD5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AB74D-0E90-4B54-A236-F586C522560F}" type="datetimeFigureOut">
              <a:rPr lang="ru-RU"/>
              <a:pPr>
                <a:defRPr/>
              </a:pPr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A18FD-B9EC-4B92-B5A1-2875EEA242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7297B-2A7F-41D7-91A5-28E717E551A3}" type="datetimeFigureOut">
              <a:rPr lang="ru-RU"/>
              <a:pPr>
                <a:defRPr/>
              </a:pPr>
              <a:t>02.04.2020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75711-09C9-4911-AC90-05B3F8C37E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4CAE0-FA63-4761-9CAA-8094A69E171A}" type="datetimeFigureOut">
              <a:rPr lang="ru-RU"/>
              <a:pPr>
                <a:defRPr/>
              </a:pPr>
              <a:t>02.04.2020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5627B-3E00-4670-99F4-EDF8C44F66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DADA1-8A7A-4E3F-8F99-8F872FD22F9E}" type="datetimeFigureOut">
              <a:rPr lang="ru-RU"/>
              <a:pPr>
                <a:defRPr/>
              </a:pPr>
              <a:t>02.04.2020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80C15-89C4-4B00-BCEB-F5B46FB787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EA77E-E027-4634-BC26-6621933C64A5}" type="datetimeFigureOut">
              <a:rPr lang="ru-RU"/>
              <a:pPr>
                <a:defRPr/>
              </a:pPr>
              <a:t>02.04.2020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19D73-1C0A-4054-BF76-1F1D49B553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72E9F-99E1-4ECB-9882-6748BB5C2110}" type="datetimeFigureOut">
              <a:rPr lang="ru-RU"/>
              <a:pPr>
                <a:defRPr/>
              </a:pPr>
              <a:t>02.04.2020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7E61C-D0EB-4A5B-98DC-602A22BD3F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85E26-028C-46F3-A5EF-CC0174F54286}" type="datetimeFigureOut">
              <a:rPr lang="ru-RU"/>
              <a:pPr>
                <a:defRPr/>
              </a:pPr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A3B02-7731-41EA-B9E4-62650BFA87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0676A-6785-4EA7-96BC-8BC212932CDB}" type="datetimeFigureOut">
              <a:rPr lang="ru-RU"/>
              <a:pPr>
                <a:defRPr/>
              </a:pPr>
              <a:t>02.04.2020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4BAAD-B456-49D1-97DA-83B262E6F0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DB3C0-3383-43BB-BDC3-6FA7020BED57}" type="datetimeFigureOut">
              <a:rPr lang="ru-RU"/>
              <a:pPr>
                <a:defRPr/>
              </a:pPr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75FE9-7DB6-45E5-8450-84FD8CF4C3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4BC6D-CB74-4735-A376-0BD294AE19F5}" type="datetimeFigureOut">
              <a:rPr lang="ru-RU"/>
              <a:pPr>
                <a:defRPr/>
              </a:pPr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020DB-AFAE-4280-8B53-8CFD1C4CDF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BB6DD-9A54-4786-A366-B427AD4DE837}" type="datetimeFigureOut">
              <a:rPr lang="ru-RU"/>
              <a:pPr>
                <a:defRPr/>
              </a:pPr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52BB3-7479-4E01-84FA-F63C51430E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2696F-C54D-4571-ADA2-002D46C98CA4}" type="datetimeFigureOut">
              <a:rPr lang="ru-RU"/>
              <a:pPr>
                <a:defRPr/>
              </a:pPr>
              <a:t>02.04.2020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4255E-4955-4CFC-828B-4DFAB427DA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15646-337D-48FC-AB44-B9E000E7C194}" type="datetimeFigureOut">
              <a:rPr lang="ru-RU"/>
              <a:pPr>
                <a:defRPr/>
              </a:pPr>
              <a:t>02.04.2020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0BAB7-982A-4D87-B025-9B8C1F1129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BCE72-FF10-48A9-A5F3-DAC33E962DF3}" type="datetimeFigureOut">
              <a:rPr lang="ru-RU"/>
              <a:pPr>
                <a:defRPr/>
              </a:pPr>
              <a:t>02.04.2020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27C50-F88C-471E-A591-6FCC07D713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B9423-0644-4617-90DF-17A2F7E583AF}" type="datetimeFigureOut">
              <a:rPr lang="ru-RU"/>
              <a:pPr>
                <a:defRPr/>
              </a:pPr>
              <a:t>02.04.2020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894E3-80D0-4D34-ADFF-CCD9D4C8CD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9DFC8-5574-439A-83EE-8C4F0A1CBF9E}" type="datetimeFigureOut">
              <a:rPr lang="ru-RU"/>
              <a:pPr>
                <a:defRPr/>
              </a:pPr>
              <a:t>02.04.2020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72F83-870B-4B54-9FD5-DBFC368D91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2F60A-1A63-457D-839D-F12016FDE726}" type="datetimeFigureOut">
              <a:rPr lang="ru-RU"/>
              <a:pPr>
                <a:defRPr/>
              </a:pPr>
              <a:t>02.04.2020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DECA1-CB79-4A92-B3DD-CBBC83FEC3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96DAF9-49EA-479E-90B5-8D4B286C2FF3}" type="datetimeFigureOut">
              <a:rPr lang="ru-RU"/>
              <a:pPr>
                <a:defRPr/>
              </a:pPr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6342C79-541B-4C18-994A-01B6F5B522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5FDA3D1-6B71-4120-8389-518DA0EFFF9B}" type="datetimeFigureOut">
              <a:rPr lang="ru-RU"/>
              <a:pPr>
                <a:defRPr/>
              </a:pPr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975D36-BA85-44E9-98BE-E23542F262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gif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581772">
            <a:off x="4572000" y="1346200"/>
            <a:ext cx="3870325" cy="2559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sz="5400" b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Игра</a:t>
            </a:r>
          </a:p>
          <a:p>
            <a:pPr algn="ctr"/>
            <a:r>
              <a:rPr lang="ru-RU" sz="5400" b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 «Найди 10 отличий»</a:t>
            </a:r>
          </a:p>
        </p:txBody>
      </p:sp>
      <p:sp>
        <p:nvSpPr>
          <p:cNvPr id="26626" name="TextBox 3"/>
          <p:cNvSpPr txBox="1">
            <a:spLocks noChangeArrowheads="1"/>
          </p:cNvSpPr>
          <p:nvPr/>
        </p:nvSpPr>
        <p:spPr bwMode="auto">
          <a:xfrm rot="633813">
            <a:off x="4706938" y="4530725"/>
            <a:ext cx="263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000" b="1">
              <a:latin typeface="Monotype Corsiva" pitchFamily="66" charset="0"/>
            </a:endParaRPr>
          </a:p>
        </p:txBody>
      </p:sp>
      <p:sp>
        <p:nvSpPr>
          <p:cNvPr id="7" name="Управляющая кнопка: настраиваемая 6">
            <a:hlinkClick r:id="" action="ppaction://hlinkshowjump?jump=endshow" highlightClick="1"/>
          </p:cNvPr>
          <p:cNvSpPr/>
          <p:nvPr/>
        </p:nvSpPr>
        <p:spPr>
          <a:xfrm>
            <a:off x="7740650" y="6308725"/>
            <a:ext cx="1223963" cy="360363"/>
          </a:xfrm>
          <a:prstGeom prst="actionButtonBlank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b="1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8" name="Управляющая кнопка: документ 7">
            <a:hlinkClick r:id="" action="ppaction://hlinkshowjump?jump=lastslide" highlightClick="1"/>
          </p:cNvPr>
          <p:cNvSpPr/>
          <p:nvPr/>
        </p:nvSpPr>
        <p:spPr>
          <a:xfrm>
            <a:off x="179388" y="6165850"/>
            <a:ext cx="468312" cy="503238"/>
          </a:xfrm>
          <a:prstGeom prst="actionButtonDocumen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bg004.pn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4499992" cy="4365104"/>
          </a:xfrm>
          <a:ln w="88900" cap="sq" cmpd="thickThin">
            <a:solidFill>
              <a:srgbClr val="000000"/>
            </a:solidFill>
          </a:ln>
          <a:effectLst>
            <a:innerShdw blurRad="76200">
              <a:srgbClr val="000000"/>
            </a:innerShdw>
          </a:effectLst>
        </p:spPr>
      </p:pic>
      <p:pic>
        <p:nvPicPr>
          <p:cNvPr id="8" name="Содержимое 4" descr="bg004.pn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610277" y="-1"/>
            <a:ext cx="4533724" cy="4365105"/>
          </a:xfrm>
          <a:ln w="88900" cap="sq" cmpd="thickThin">
            <a:solidFill>
              <a:srgbClr val="000000"/>
            </a:solidFill>
          </a:ln>
          <a:effectLst>
            <a:innerShdw blurRad="76200">
              <a:srgbClr val="000000"/>
            </a:innerShdw>
          </a:effectLst>
        </p:spPr>
      </p:pic>
      <p:pic>
        <p:nvPicPr>
          <p:cNvPr id="9" name="Рисунок 8" descr="slide0028_image027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9512" y="1268760"/>
            <a:ext cx="218596" cy="360040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10" name="5-конечная звезда 9"/>
          <p:cNvSpPr/>
          <p:nvPr/>
        </p:nvSpPr>
        <p:spPr>
          <a:xfrm>
            <a:off x="2051720" y="4509120"/>
            <a:ext cx="432048" cy="360040"/>
          </a:xfrm>
          <a:prstGeom prst="star5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1" name="Рисунок 10" descr="slide0028_image027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88024" y="1268760"/>
            <a:ext cx="218596" cy="360040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13" name="5-конечная звезда 12"/>
          <p:cNvSpPr/>
          <p:nvPr/>
        </p:nvSpPr>
        <p:spPr>
          <a:xfrm>
            <a:off x="2555776" y="4509120"/>
            <a:ext cx="432048" cy="360040"/>
          </a:xfrm>
          <a:prstGeom prst="star5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5-конечная звезда 13"/>
          <p:cNvSpPr/>
          <p:nvPr/>
        </p:nvSpPr>
        <p:spPr>
          <a:xfrm>
            <a:off x="3059832" y="4509120"/>
            <a:ext cx="432048" cy="360040"/>
          </a:xfrm>
          <a:prstGeom prst="star5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5-конечная звезда 14"/>
          <p:cNvSpPr/>
          <p:nvPr/>
        </p:nvSpPr>
        <p:spPr>
          <a:xfrm>
            <a:off x="3635896" y="4509120"/>
            <a:ext cx="432048" cy="360040"/>
          </a:xfrm>
          <a:prstGeom prst="star5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5-конечная звезда 15"/>
          <p:cNvSpPr/>
          <p:nvPr/>
        </p:nvSpPr>
        <p:spPr>
          <a:xfrm>
            <a:off x="4139952" y="4509120"/>
            <a:ext cx="432048" cy="360040"/>
          </a:xfrm>
          <a:prstGeom prst="star5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5-конечная звезда 16"/>
          <p:cNvSpPr/>
          <p:nvPr/>
        </p:nvSpPr>
        <p:spPr>
          <a:xfrm>
            <a:off x="4644008" y="4509120"/>
            <a:ext cx="432048" cy="360040"/>
          </a:xfrm>
          <a:prstGeom prst="star5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5-конечная звезда 17"/>
          <p:cNvSpPr/>
          <p:nvPr/>
        </p:nvSpPr>
        <p:spPr>
          <a:xfrm>
            <a:off x="5148064" y="4509120"/>
            <a:ext cx="432048" cy="360040"/>
          </a:xfrm>
          <a:prstGeom prst="star5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5-конечная звезда 18"/>
          <p:cNvSpPr/>
          <p:nvPr/>
        </p:nvSpPr>
        <p:spPr>
          <a:xfrm>
            <a:off x="5652120" y="4509120"/>
            <a:ext cx="432048" cy="360040"/>
          </a:xfrm>
          <a:prstGeom prst="star5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5-конечная звезда 19"/>
          <p:cNvSpPr/>
          <p:nvPr/>
        </p:nvSpPr>
        <p:spPr>
          <a:xfrm>
            <a:off x="6228184" y="4509120"/>
            <a:ext cx="432048" cy="360040"/>
          </a:xfrm>
          <a:prstGeom prst="star5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5-конечная звезда 20"/>
          <p:cNvSpPr/>
          <p:nvPr/>
        </p:nvSpPr>
        <p:spPr>
          <a:xfrm>
            <a:off x="6732240" y="4509120"/>
            <a:ext cx="432048" cy="360040"/>
          </a:xfrm>
          <a:prstGeom prst="star5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2" name="Содержимое 4" descr="0_69d49_d4046b07_L.jpg"/>
          <p:cNvPicPr>
            <a:picLocks noGrp="1" noChangeAspect="1"/>
          </p:cNvPicPr>
          <p:nvPr>
            <p:ph sz="half" idx="1"/>
          </p:nvPr>
        </p:nvPicPr>
        <p:blipFill>
          <a:blip r:embed="rId5" cstate="print"/>
          <a:stretch>
            <a:fillRect/>
          </a:stretch>
        </p:blipFill>
        <p:spPr>
          <a:xfrm>
            <a:off x="1403648" y="3356992"/>
            <a:ext cx="432048" cy="469338"/>
          </a:xfrm>
          <a:effectLst>
            <a:softEdge rad="127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pic>
        <p:nvPicPr>
          <p:cNvPr id="23" name="Содержимое 4" descr="0_69d49_d4046b07_L.jpg"/>
          <p:cNvPicPr>
            <a:picLocks noGrp="1" noChangeAspect="1"/>
          </p:cNvPicPr>
          <p:nvPr>
            <p:ph sz="half" idx="1"/>
          </p:nvPr>
        </p:nvPicPr>
        <p:blipFill>
          <a:blip r:embed="rId5" cstate="print"/>
          <a:stretch>
            <a:fillRect/>
          </a:stretch>
        </p:blipFill>
        <p:spPr>
          <a:xfrm>
            <a:off x="6084168" y="3356992"/>
            <a:ext cx="432048" cy="469338"/>
          </a:xfrm>
          <a:effectLst>
            <a:softEdge rad="127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pic>
        <p:nvPicPr>
          <p:cNvPr id="24" name="Рисунок 23" descr="LBF_Redbreast_Sunfish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923928" y="4077072"/>
            <a:ext cx="428825" cy="235471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25" name="Рисунок 24" descr="LBF_Redbreast_Sunfish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532440" y="4077072"/>
            <a:ext cx="428825" cy="235471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26" name="Рисунок 25" descr="goldfish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8F7FC"/>
              </a:clrFrom>
              <a:clrTo>
                <a:srgbClr val="F8F7F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39752" y="3140968"/>
            <a:ext cx="720080" cy="499877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27" name="Рисунок 26" descr="goldfish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8F7FC"/>
              </a:clrFrom>
              <a:clrTo>
                <a:srgbClr val="F8F7F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20272" y="3212976"/>
            <a:ext cx="720080" cy="499877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4149080"/>
            <a:ext cx="441820" cy="23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4149080"/>
            <a:ext cx="441820" cy="23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pic>
        <p:nvPicPr>
          <p:cNvPr id="32" name="Содержимое 6" descr="frog.jpg"/>
          <p:cNvPicPr>
            <a:picLocks noGrp="1" noChangeAspect="1"/>
          </p:cNvPicPr>
          <p:nvPr>
            <p:ph sz="half" idx="2"/>
          </p:nvPr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15616" y="2132856"/>
            <a:ext cx="312188" cy="216023"/>
          </a:xfrm>
          <a:effectLst>
            <a:softEdge rad="12700"/>
          </a:effectLst>
        </p:spPr>
      </p:pic>
      <p:pic>
        <p:nvPicPr>
          <p:cNvPr id="33" name="Содержимое 6" descr="frog.jpg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24128" y="2132856"/>
            <a:ext cx="312188" cy="216023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34" name="Рисунок 33" descr="solnishko.jpg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DFF"/>
              </a:clrFrom>
              <a:clrTo>
                <a:srgbClr val="FFFD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15816" y="188640"/>
            <a:ext cx="448072" cy="448072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35" name="Рисунок 34" descr="solnishko.jpg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DFF"/>
              </a:clrFrom>
              <a:clrTo>
                <a:srgbClr val="FFFD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96336" y="188640"/>
            <a:ext cx="448072" cy="448072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36" name="Рисунок 35" descr="8e0b4abb8cca.png"/>
          <p:cNvPicPr>
            <a:picLocks noChangeAspect="1"/>
          </p:cNvPicPr>
          <p:nvPr/>
        </p:nvPicPr>
        <p:blipFill>
          <a:blip r:embed="rId11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23928" y="1700808"/>
            <a:ext cx="432048" cy="347292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37" name="Рисунок 36" descr="8e0b4abb8cca.png"/>
          <p:cNvPicPr>
            <a:picLocks noChangeAspect="1"/>
          </p:cNvPicPr>
          <p:nvPr/>
        </p:nvPicPr>
        <p:blipFill>
          <a:blip r:embed="rId11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32440" y="1700808"/>
            <a:ext cx="432048" cy="347292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39" name="Рисунок 38" descr="8e0b4abb8cca.png"/>
          <p:cNvPicPr>
            <a:picLocks noChangeAspect="1"/>
          </p:cNvPicPr>
          <p:nvPr/>
        </p:nvPicPr>
        <p:blipFill>
          <a:blip r:embed="rId1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3528" y="2276872"/>
            <a:ext cx="368344" cy="296085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40" name="Рисунок 39" descr="8e0b4abb8cca.png"/>
          <p:cNvPicPr>
            <a:picLocks noChangeAspect="1"/>
          </p:cNvPicPr>
          <p:nvPr/>
        </p:nvPicPr>
        <p:blipFill>
          <a:blip r:embed="rId1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32040" y="2276872"/>
            <a:ext cx="368344" cy="296085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41" name="Рисунок 40" descr="68277379_Flowers_and_the_bird1.png"/>
          <p:cNvPicPr>
            <a:picLocks noChangeAspect="1"/>
          </p:cNvPicPr>
          <p:nvPr/>
        </p:nvPicPr>
        <p:blipFill>
          <a:blip r:embed="rId1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99592" y="1700808"/>
            <a:ext cx="576064" cy="383186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42" name="Рисунок 41" descr="68277379_Flowers_and_the_bird1.png"/>
          <p:cNvPicPr>
            <a:picLocks noChangeAspect="1"/>
          </p:cNvPicPr>
          <p:nvPr/>
        </p:nvPicPr>
        <p:blipFill>
          <a:blip r:embed="rId1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08104" y="1700808"/>
            <a:ext cx="576064" cy="383186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43" name="Рисунок 42" descr="868562014.png"/>
          <p:cNvPicPr>
            <a:picLocks noChangeAspect="1"/>
          </p:cNvPicPr>
          <p:nvPr/>
        </p:nvPicPr>
        <p:blipFill>
          <a:blip r:embed="rId14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67944" y="764704"/>
            <a:ext cx="216024" cy="191515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45" name="Рисунок 44" descr="868562014.png"/>
          <p:cNvPicPr>
            <a:picLocks noChangeAspect="1"/>
          </p:cNvPicPr>
          <p:nvPr/>
        </p:nvPicPr>
        <p:blipFill>
          <a:blip r:embed="rId14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676456" y="764704"/>
            <a:ext cx="216024" cy="191515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50" name="Содержимое 6" descr="frog.jpg"/>
          <p:cNvPicPr>
            <a:picLocks noChangeAspect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79912" y="3068960"/>
            <a:ext cx="432048" cy="298962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51" name="Содержимое 6" descr="frog.jpg"/>
          <p:cNvPicPr>
            <a:picLocks noChangeAspect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460432" y="3068960"/>
            <a:ext cx="432048" cy="298962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38" name="Прямоугольник 37"/>
          <p:cNvSpPr/>
          <p:nvPr/>
        </p:nvSpPr>
        <p:spPr>
          <a:xfrm>
            <a:off x="468313" y="5084763"/>
            <a:ext cx="8280400" cy="1385887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  <a:prstDash val="sysDot"/>
          </a:ln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Сравни и найди 10 отличий. На первой картинке кликни по той детали, которой нет на второй картинке.</a:t>
            </a:r>
          </a:p>
        </p:txBody>
      </p:sp>
      <p:sp>
        <p:nvSpPr>
          <p:cNvPr id="44" name="Управляющая кнопка: домой 43">
            <a:hlinkClick r:id="" action="ppaction://hlinkshowjump?jump=firstslide" highlightClick="1"/>
          </p:cNvPr>
          <p:cNvSpPr/>
          <p:nvPr/>
        </p:nvSpPr>
        <p:spPr>
          <a:xfrm>
            <a:off x="8604250" y="6237288"/>
            <a:ext cx="360363" cy="431800"/>
          </a:xfrm>
          <a:prstGeom prst="actionButtonHom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21</Words>
  <Application>Microsoft Office PowerPoint</Application>
  <PresentationFormat>Экран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Monotype Corsiva</vt:lpstr>
      <vt:lpstr>Тема Office</vt:lpstr>
      <vt:lpstr>1_Тема Office</vt:lpstr>
      <vt:lpstr>Слайд 1</vt:lpstr>
      <vt:lpstr>Слайд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Admin</cp:lastModifiedBy>
  <cp:revision>24</cp:revision>
  <dcterms:created xsi:type="dcterms:W3CDTF">2011-07-27T15:56:03Z</dcterms:created>
  <dcterms:modified xsi:type="dcterms:W3CDTF">2020-04-02T14:50:57Z</dcterms:modified>
</cp:coreProperties>
</file>