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C4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7308B-102D-4FDC-8211-70F29C60B19C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540AE-19F1-4437-BE8A-FB168BC05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50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</a:t>
            </a:r>
            <a:r>
              <a:rPr lang="ru-RU" baseline="0" dirty="0" smtClean="0"/>
              <a:t> рисунки. Выбери те картинки, которые подходят к воздушному 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r>
              <a:rPr lang="ru-RU" baseline="0" dirty="0" smtClean="0"/>
              <a:t>Какой ещё воздушный транспорт ты знаешь? Назови.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6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</a:t>
            </a:r>
            <a:r>
              <a:rPr lang="ru-RU" baseline="0" dirty="0" smtClean="0"/>
              <a:t> рисунки. Выбери те картинки, которые подходят к наземному 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r>
              <a:rPr lang="ru-RU" baseline="0" dirty="0" smtClean="0"/>
              <a:t>Какой ещё наземный транспорт ты знаешь? Назови. Какие машины специального назначения ты знаешь?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4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</a:t>
            </a:r>
            <a:r>
              <a:rPr lang="ru-RU" baseline="0" dirty="0" smtClean="0"/>
              <a:t> рисунки. Выбери те картинки, которые подходят к водному 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r>
              <a:rPr lang="ru-RU" baseline="0" dirty="0" smtClean="0"/>
              <a:t>Какой ещё водный транспорт ты знаешь? Назови.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8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</a:t>
            </a:r>
            <a:r>
              <a:rPr lang="ru-RU" baseline="0" dirty="0" smtClean="0"/>
              <a:t> рисунки. Выбери те картинки, которые подходят </a:t>
            </a:r>
            <a:r>
              <a:rPr lang="ru-RU" baseline="0" smtClean="0"/>
              <a:t>к подземному </a:t>
            </a:r>
            <a:r>
              <a:rPr lang="ru-RU" baseline="0" dirty="0" smtClean="0"/>
              <a:t>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0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BC237B8-5B64-49B5-86AB-DE08EEA96830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788024" y="5916457"/>
            <a:ext cx="4204110" cy="680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Диндарова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Р.Р.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ÐÐ°ÑÑÐ¸Ð½ÐºÐ¸ Ð¿Ð¾ Ð·Ð°Ð¿ÑÐ¾ÑÑ Ð´ÐµÑÑÐºÐ¸Ðµ ÐºÐ°ÑÑÐ¸Ð½ÐºÐ¸ Ð²Ð¸Ð´Ñ ÑÑÐ°Ð½ÑÐ¿Ð¾Ñ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3298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1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9248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268" y="101062"/>
            <a:ext cx="4653004" cy="91130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Воздушный транспорт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F:\Таня 2013\ФОТО новый диск\Клипарты\ПДД\Виды транспорта -для презент\Возду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594"/>
            <a:ext cx="2091610" cy="22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Таня 2013\ФОТО новый диск\Клипарты\ПДД\Виды транспорта -для презент\Вертолё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97" y="737135"/>
            <a:ext cx="2196455" cy="195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Таня 2013\ФОТО новый диск\Клипарты\ПДД\Виды транспорта -для презент\Аэроста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2334877" cy="171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Таня 2013\ФОТО новый диск\Клипарты\ПДД\Виды транспорта -для презент\Воздушный ша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88" y="1714911"/>
            <a:ext cx="1808088" cy="23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Таня 2013\ФОТО новый диск\Клипарты\ПДД\Виды транспорта -для презент\Дельтаплан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362" y="2820578"/>
            <a:ext cx="2696782" cy="133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Таня 2013\ФОТО новый диск\Клипарты\ПДД\Виды транспорта -для презент\Кукурузник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8856" y="4211267"/>
            <a:ext cx="2376264" cy="1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Таня 2013\ФОТО новый диск\Клипарты\ПДД\Виды транспорта -для презент\Машина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9" y="4437112"/>
            <a:ext cx="2301232" cy="178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F:\Таня 2013\ФОТО новый диск\Клипарты\ПДД\Виды транспорта -для презент\Парусник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59" y="58332"/>
            <a:ext cx="2004902" cy="23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F:\Таня 2013\ФОТО новый диск\Клипарты\ПДД\Виды транспорта -для презент\Плот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51132"/>
            <a:ext cx="2304682" cy="156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6360143"/>
            <a:ext cx="6691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воздушный транспорт и кликни на нужную картинку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C 0.06892 4.44444E-6 0.125 0.05601 0.125 0.12476 C 0.125 0.19375 0.06892 0.24976 -2.77778E-7 0.24976 C -0.06892 0.24976 -0.125 0.19375 -0.125 0.12476 C -0.125 0.05601 -0.06892 4.44444E-6 -2.77778E-7 4.44444E-6 Z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490" y="116632"/>
            <a:ext cx="4464712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Наземный транспорт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621969" cy="244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F:\Таня 2013\ФОТО новый диск\Клипарты\ПДД\Виды транспорта -для презент\Ракет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2012045" cy="18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:\Таня 2013\ФОТО новый диск\Клипарты\ПДД\Виды транспорта -для презент\Такс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7" y="4945956"/>
            <a:ext cx="1998663" cy="13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F:\Таня 2013\ФОТО новый диск\Клипарты\ПДД\Виды транспорта -для презент\Трамва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83" y="833450"/>
            <a:ext cx="17748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:\Таня 2013\ФОТО новый диск\Клипарты\ПДД\Виды транспорта -для презент\самолет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1963"/>
            <a:ext cx="2822575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F:\Таня 2013\ФОТО новый диск\Клипарты\ПДД\Виды транспорта -для презент\Резиновая  лод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44" y="4795962"/>
            <a:ext cx="2511487" cy="13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F:\Таня 2013\ФОТО новый диск\Клипарты\ПДД\Виды транспорта -для презент\Троллейбу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35140" y="2433168"/>
            <a:ext cx="2242321" cy="181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F:\Таня 2013\ФОТО новый диск\Клипарты\ПДД\Виды транспорта -для презент\Паровоз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377" y="2630945"/>
            <a:ext cx="2088232" cy="187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F:\Таня 2013\ФОТО новый диск\Клипарты\ПДД\Виды транспорта -для презент\велосипед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6476" y="2901956"/>
            <a:ext cx="1758089" cy="14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6832" y="6359216"/>
            <a:ext cx="7038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наземный транспорт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кликни на нужную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7794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1 0.01481 L -0.00313 0.05486 C -0.01267 0.06388 -0.02674 0.06875 -0.04132 0.06875 C -0.05833 0.06875 -0.07153 0.06388 -0.08108 0.05486 L -0.12604 0.01481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3802 0.03658 C -0.04601 0.04468 -0.05781 0.04931 -0.07031 0.04931 C -0.08455 0.04931 -0.09583 0.04468 -0.10382 0.03658 L -0.14184 -2.22222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0093 L -0.00886 0.04097 C -0.01893 0.05 -0.03403 0.05486 -0.04983 0.05486 C -0.06754 0.05486 -0.08195 0.05 -0.09167 0.04097 L -0.13958 0.00093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55 0.01621 L 0.03524 0.05625 C 0.02569 0.06528 0.01146 0.07014 -0.00347 0.07014 C -0.02031 0.07014 -0.03386 0.06528 -0.0434 0.05625 L -0.08872 0.01621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9 0.00509 L -0.00781 0.04514 C -0.01754 0.05417 -0.03212 0.05903 -0.04722 0.05903 C -0.06476 0.05903 -0.07847 0.05417 -0.0882 0.04514 L -0.1349 0.00509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97232"/>
            <a:ext cx="3744416" cy="81148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Водный транспорт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3" y="97232"/>
            <a:ext cx="2724447" cy="277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F:\Таня 2013\ФОТО новый диск\Клипарты\ПДД\Виды транспорта -для презент\Автобус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649" y="5079664"/>
            <a:ext cx="2667683" cy="11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F:\Таня 2013\ФОТО новый диск\Клипарты\ПДД\Виды транспорта -для презент\Летающая тарел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" y="2971398"/>
            <a:ext cx="2622951" cy="150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:\Таня 2013\ФОТО новый диск\Клипарты\ПДД\Виды транспорта -для презент\Пароход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59" y="2065528"/>
            <a:ext cx="2507826" cy="22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F:\Таня 2013\ФОТО новый диск\Клипарты\ПДД\Виды транспорта -для презент\Плот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0081" y="2660153"/>
            <a:ext cx="2380780" cy="168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:\Таня 2013\ФОТО новый диск\Клипарты\ПДД\Виды транспорта -для презент\Подводная лод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56" y="908720"/>
            <a:ext cx="2108600" cy="16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F:\Таня 2013\ФОТО новый диск\Клипарты\ПДД\Виды транспорта -для презент\Резиновая  лодк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64704"/>
            <a:ext cx="2254412" cy="11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:\Таня 2013\ФОТО новый диск\Клипарты\ПДД\Виды транспорта -для презент\Лодка моторная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0" y="4797152"/>
            <a:ext cx="2276674" cy="127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F:\Таня 2013\ФОТО новый диск\Клипарты\ПДД\Виды транспорта -для презент\Мотоцикл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421" y="4915997"/>
            <a:ext cx="1778069" cy="144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8897" y="6381328"/>
            <a:ext cx="693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водный транспорт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кликни на нужную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7794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0.07768 L -0.04306 -0.11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-9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3064E-6 L -0.16077 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05248 L 2.77778E-7 1.7919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2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8 0.07052 L 0.01268 -0.1077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7 0.07076 L -0.04583 -0.0171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4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0553" y="59983"/>
            <a:ext cx="4352212" cy="9113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Подземный транспорт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" y="44624"/>
            <a:ext cx="2495545" cy="221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3519"/>
            <a:ext cx="342172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49504"/>
            <a:ext cx="2880320" cy="196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672" y="2449809"/>
            <a:ext cx="3198803" cy="247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0" y="655640"/>
            <a:ext cx="2922694" cy="220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03648" y="6456574"/>
            <a:ext cx="693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подземный транспорт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кликни на нужную картинку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61" y="3168495"/>
            <a:ext cx="2346013" cy="268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26212"/>
            <a:ext cx="2011363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4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-4.81481E-6 L 0.10903 0.04005 C 0.1007 0.04908 0.0882 0.05394 0.07518 0.05394 C 0.06024 0.05394 0.04827 0.04908 0.03993 0.04005 L -1.66667E-6 -4.81481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2.22222E-6 L 0.09427 0.04004 C 0.08697 0.04907 0.07621 0.05393 0.06493 0.05393 C 0.05191 0.05393 0.04166 0.04907 0.03437 0.04004 L 4.44444E-6 2.22222E-6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67 1.6763E-6 L 0.11892 0.04 C 0.10989 0.04902 0.09618 0.05387 0.08194 0.05387 C 0.06562 0.05387 0.0526 0.04902 0.04357 0.04 L 3.88889E-6 1.6763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2" y="2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136904" cy="338437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F:\Таня 2013\ФОТО новый диск\Клипарты\ПДД\Виды транспорта -для презент\Вертолё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605744" cy="142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F:\Таня 2013\ФОТО новый диск\Клипарты\ПДД\Виды транспорта -для презент\Паровоз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653136"/>
            <a:ext cx="1686394" cy="151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F:\Таня 2013\ФОТО новый диск\Клипарты\ПДД\Виды транспорта -для презент\Парохо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1643750" cy="15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64704"/>
            <a:ext cx="1617410" cy="14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2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55 0.01621 L 0.03524 0.05625 C 0.02569 0.06528 0.01146 0.07014 -0.00347 0.07014 C -0.02031 0.07014 -0.03386 0.06528 -0.0434 0.05625 L -0.08872 0.01621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3064E-6 L -0.16077 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179</TotalTime>
  <Words>217</Words>
  <Application>Microsoft Office PowerPoint</Application>
  <PresentationFormat>Экран (4:3)</PresentationFormat>
  <Paragraphs>21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Презентация PowerPoint</vt:lpstr>
      <vt:lpstr>Презентация PowerPoint</vt:lpstr>
      <vt:lpstr>Воздушный транспорт</vt:lpstr>
      <vt:lpstr>Наземный транспорт</vt:lpstr>
      <vt:lpstr>Водный транспорт</vt:lpstr>
      <vt:lpstr>Подземный транспорт</vt:lpstr>
      <vt:lpstr>  Спасибо за внимание!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admin</cp:lastModifiedBy>
  <cp:revision>43</cp:revision>
  <dcterms:created xsi:type="dcterms:W3CDTF">2018-07-03T18:53:27Z</dcterms:created>
  <dcterms:modified xsi:type="dcterms:W3CDTF">2019-03-17T06:52:19Z</dcterms:modified>
</cp:coreProperties>
</file>