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15</cp:revision>
  <dcterms:created xsi:type="dcterms:W3CDTF">2012-02-29T09:05:44Z</dcterms:created>
  <dcterms:modified xsi:type="dcterms:W3CDTF">2020-04-20T06:50:18Z</dcterms:modified>
</cp:coreProperties>
</file>