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59" r:id="rId4"/>
    <p:sldId id="261" r:id="rId5"/>
    <p:sldId id="260" r:id="rId6"/>
    <p:sldId id="262" r:id="rId7"/>
    <p:sldId id="263" r:id="rId8"/>
    <p:sldId id="265" r:id="rId9"/>
    <p:sldId id="264" r:id="rId10"/>
    <p:sldId id="266" r:id="rId11"/>
    <p:sldId id="269" r:id="rId12"/>
    <p:sldId id="270" r:id="rId13"/>
    <p:sldId id="272" r:id="rId14"/>
    <p:sldId id="267" r:id="rId15"/>
    <p:sldId id="268" r:id="rId16"/>
    <p:sldId id="271" r:id="rId17"/>
    <p:sldId id="273" r:id="rId18"/>
    <p:sldId id="275" r:id="rId19"/>
    <p:sldId id="274" r:id="rId20"/>
    <p:sldId id="276" r:id="rId21"/>
    <p:sldId id="277" r:id="rId22"/>
    <p:sldId id="279" r:id="rId23"/>
    <p:sldId id="278" r:id="rId24"/>
    <p:sldId id="280" r:id="rId25"/>
    <p:sldId id="281" r:id="rId26"/>
    <p:sldId id="282" r:id="rId27"/>
    <p:sldId id="283" r:id="rId28"/>
    <p:sldId id="285" r:id="rId29"/>
    <p:sldId id="286" r:id="rId30"/>
    <p:sldId id="284" r:id="rId31"/>
    <p:sldId id="288" r:id="rId32"/>
    <p:sldId id="289" r:id="rId33"/>
    <p:sldId id="287" r:id="rId34"/>
    <p:sldId id="291" r:id="rId35"/>
    <p:sldId id="292" r:id="rId36"/>
    <p:sldId id="290" r:id="rId37"/>
    <p:sldId id="293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3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9204-AE31-405D-91F2-7F836DD8162F}" type="datetimeFigureOut">
              <a:rPr lang="ru-RU" smtClean="0"/>
              <a:pPr/>
              <a:t>02.06.2017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F17C-AA34-4C61-B4CF-474FF86564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372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9204-AE31-405D-91F2-7F836DD8162F}" type="datetimeFigureOut">
              <a:rPr lang="ru-RU" smtClean="0"/>
              <a:pPr/>
              <a:t>02.06.2017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F17C-AA34-4C61-B4CF-474FF86564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843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9204-AE31-405D-91F2-7F836DD8162F}" type="datetimeFigureOut">
              <a:rPr lang="ru-RU" smtClean="0"/>
              <a:pPr/>
              <a:t>02.06.2017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F17C-AA34-4C61-B4CF-474FF86564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14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9204-AE31-405D-91F2-7F836DD8162F}" type="datetimeFigureOut">
              <a:rPr lang="ru-RU" smtClean="0"/>
              <a:pPr/>
              <a:t>02.06.2017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F17C-AA34-4C61-B4CF-474FF86564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328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9204-AE31-405D-91F2-7F836DD8162F}" type="datetimeFigureOut">
              <a:rPr lang="ru-RU" smtClean="0"/>
              <a:pPr/>
              <a:t>02.06.2017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F17C-AA34-4C61-B4CF-474FF86564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083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9204-AE31-405D-91F2-7F836DD8162F}" type="datetimeFigureOut">
              <a:rPr lang="ru-RU" smtClean="0"/>
              <a:pPr/>
              <a:t>02.06.2017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F17C-AA34-4C61-B4CF-474FF86564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45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9204-AE31-405D-91F2-7F836DD8162F}" type="datetimeFigureOut">
              <a:rPr lang="ru-RU" smtClean="0"/>
              <a:pPr/>
              <a:t>02.06.2017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F17C-AA34-4C61-B4CF-474FF86564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320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9204-AE31-405D-91F2-7F836DD8162F}" type="datetimeFigureOut">
              <a:rPr lang="ru-RU" smtClean="0"/>
              <a:pPr/>
              <a:t>02.06.2017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F17C-AA34-4C61-B4CF-474FF86564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908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9204-AE31-405D-91F2-7F836DD8162F}" type="datetimeFigureOut">
              <a:rPr lang="ru-RU" smtClean="0"/>
              <a:pPr/>
              <a:t>02.06.2017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F17C-AA34-4C61-B4CF-474FF86564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685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9204-AE31-405D-91F2-7F836DD8162F}" type="datetimeFigureOut">
              <a:rPr lang="ru-RU" smtClean="0"/>
              <a:pPr/>
              <a:t>02.06.2017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F17C-AA34-4C61-B4CF-474FF86564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356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9204-AE31-405D-91F2-7F836DD8162F}" type="datetimeFigureOut">
              <a:rPr lang="ru-RU" smtClean="0"/>
              <a:pPr/>
              <a:t>02.06.2017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F17C-AA34-4C61-B4CF-474FF86564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540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F9204-AE31-405D-91F2-7F836DD8162F}" type="datetimeFigureOut">
              <a:rPr lang="ru-RU" smtClean="0"/>
              <a:pPr/>
              <a:t>02.06.2017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AF17C-AA34-4C61-B4CF-474FF86564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23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01037" y="-21291"/>
            <a:ext cx="6172200" cy="1476374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sz="6000" b="1" dirty="0">
                <a:latin typeface="Franklin Gothic Medium Cond" panose="020B0606030402020204" pitchFamily="34" charset="0"/>
              </a:rPr>
              <a:t>«Труд людей весной»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10263">
            <a:off x="8022006" y="2298425"/>
            <a:ext cx="3882390" cy="22517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12155">
            <a:off x="281668" y="614911"/>
            <a:ext cx="3537701" cy="2157998"/>
          </a:xfrm>
          <a:prstGeom prst="rect">
            <a:avLst/>
          </a:prstGeom>
        </p:spPr>
      </p:pic>
      <p:pic>
        <p:nvPicPr>
          <p:cNvPr id="1026" name="Picture 2" descr="https://4.bp.blogspot.com/--EMw8E8Dmsk/V17iyOItxXI/AAAAAAAAXGY/_Xx0A_ArFEUZZ706GN4LrI6G1-y9SX0bACLcB/s1600/498e0c2b61b5f5ea81d5e64343511e6c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486" y="3954184"/>
            <a:ext cx="3654713" cy="262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2741">
            <a:off x="5545690" y="3559913"/>
            <a:ext cx="3206115" cy="26509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195">
            <a:off x="3543524" y="1778948"/>
            <a:ext cx="3033790" cy="2001093"/>
          </a:xfrm>
          <a:prstGeom prst="rect">
            <a:avLst/>
          </a:prstGeom>
        </p:spPr>
      </p:pic>
      <p:pic>
        <p:nvPicPr>
          <p:cNvPr id="15" name="Picture 7" descr="C:\Users\Администратор\Desktop\82155400_0_4760c_78249c94_L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71963" y="-78010"/>
            <a:ext cx="2020037" cy="20322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3163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609" y="0"/>
            <a:ext cx="1728391" cy="17496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2880" y="0"/>
            <a:ext cx="11734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Когда земля готова к посеву, к трактору цепляют сеялку.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Из сеялки семена равномерно падают на землю в бороздки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Picture 2" descr="C:\Users\dom\Desktop\image013_1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161" y="1077218"/>
            <a:ext cx="9816448" cy="57807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937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609" y="0"/>
            <a:ext cx="1728391" cy="1749640"/>
          </a:xfrm>
          <a:prstGeom prst="rect">
            <a:avLst/>
          </a:prstGeom>
        </p:spPr>
      </p:pic>
      <p:pic>
        <p:nvPicPr>
          <p:cNvPr id="3078" name="Picture 6" descr="http://www.mascus.com/images/productimages/9cffcba3/bce1576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3544" y="2538249"/>
            <a:ext cx="6487807" cy="431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istema-orosheniya.ru/wp-content/uploads/2015/02/%D0%A1%D0%B8%D1%81%D1%82%D0%B5%D0%BC%D1%8B-%D0%BE%D1%80%D0%BE%D1%88%D0%B5%D0%BD%D0%B8%D1%8F-Reinke-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6353503" cy="476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336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609" y="0"/>
            <a:ext cx="1728391" cy="17496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335280"/>
            <a:ext cx="10463609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18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851" y="-139691"/>
            <a:ext cx="1728391" cy="17496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1277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0" cap="none" spc="0" normalizeH="0" baseline="0" noProof="0" dirty="0">
                <a:ln w="6350">
                  <a:noFill/>
                </a:ln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Агроном – специалист сельского хозяйства – знает, когда и какие сельскохозяйственные работы нужно проводить. Успех всего года зависит от того, как пройдет весенне-полевая компания.</a:t>
            </a:r>
            <a:endParaRPr kumimoji="0" lang="ru-RU" sz="2400" i="0" u="none" strike="noStrike" kern="0" cap="none" spc="0" normalizeH="0" baseline="0" noProof="0" dirty="0">
              <a:ln>
                <a:noFill/>
              </a:ln>
              <a:uLnTx/>
              <a:uFillTx/>
            </a:endParaRPr>
          </a:p>
        </p:txBody>
      </p:sp>
      <p:pic>
        <p:nvPicPr>
          <p:cNvPr id="2050" name="Picture 2" descr="http://zoozel.ru/gallery/images/1249975_agronom-v-po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28596"/>
            <a:ext cx="4669532" cy="311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g.ytapi.com/vi/xwKKFCxthQ0/maxresdefaul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4558" y="3743536"/>
            <a:ext cx="5396711" cy="303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agritimes.ru/uploads/files/fermer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9600" y="806552"/>
            <a:ext cx="4238247" cy="280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8345" y="3743536"/>
            <a:ext cx="4342123" cy="311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6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609" y="0"/>
            <a:ext cx="1728391" cy="17496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89618" y="0"/>
            <a:ext cx="5993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Так обрабатывают посевы 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6" name="Picture 2" descr="C:\Users\dom\Desktop\bg-0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5174" y="686216"/>
            <a:ext cx="6184300" cy="3995113"/>
          </a:xfrm>
          <a:prstGeom prst="rect">
            <a:avLst/>
          </a:prstGeom>
          <a:noFill/>
        </p:spPr>
      </p:pic>
      <p:pic>
        <p:nvPicPr>
          <p:cNvPr id="7" name="Picture 3" descr="C:\Users\dom\Desktop\4487491f17d8391502fa197b8554c5f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84300" y="3027080"/>
            <a:ext cx="6004924" cy="383092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319474" y="2057649"/>
            <a:ext cx="5130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dirty="0">
                <a:solidFill>
                  <a:prstClr val="black"/>
                </a:solidFill>
                <a:latin typeface="Cambria" panose="02040503050406030204" pitchFamily="18" charset="0"/>
              </a:rPr>
              <a:t>Подкормка для лучшего роста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154777" y="490443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dirty="0">
                <a:solidFill>
                  <a:prstClr val="black"/>
                </a:solidFill>
                <a:latin typeface="Cambria" panose="02040503050406030204" pitchFamily="18" charset="0"/>
              </a:rPr>
              <a:t>А также защита от вредителей и болезней</a:t>
            </a:r>
          </a:p>
        </p:txBody>
      </p:sp>
    </p:spTree>
    <p:extLst>
      <p:ext uri="{BB962C8B-B14F-4D97-AF65-F5344CB8AC3E}">
        <p14:creationId xmlns:p14="http://schemas.microsoft.com/office/powerpoint/2010/main" val="2830004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609" y="0"/>
            <a:ext cx="1728391" cy="17496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19024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ea typeface="+mj-ea"/>
                <a:cs typeface="+mj-cs"/>
              </a:rPr>
              <a:t>Комбайн – сложная уборочная машина, производящая </a:t>
            </a:r>
          </a:p>
          <a:p>
            <a:r>
              <a:rPr lang="ru-RU" sz="3200" dirty="0">
                <a:solidFill>
                  <a:prstClr val="black"/>
                </a:solidFill>
                <a:ea typeface="+mj-ea"/>
                <a:cs typeface="+mj-cs"/>
              </a:rPr>
              <a:t>одновременно срезание хлеба, его обмолот и очистку зерна.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732" y="1077218"/>
            <a:ext cx="10144986" cy="578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97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609" y="0"/>
            <a:ext cx="1728391" cy="1749640"/>
          </a:xfrm>
          <a:prstGeom prst="rect">
            <a:avLst/>
          </a:prstGeom>
        </p:spPr>
      </p:pic>
      <p:pic>
        <p:nvPicPr>
          <p:cNvPr id="4098" name="Picture 2" descr="http://www.villageclub.ru/images/gen/item_image/image/25/12/2426_r485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718" y="152400"/>
            <a:ext cx="9780891" cy="646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066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609" y="0"/>
            <a:ext cx="1728391" cy="1749640"/>
          </a:xfrm>
          <a:prstGeom prst="rect">
            <a:avLst/>
          </a:prstGeom>
        </p:spPr>
      </p:pic>
      <p:pic>
        <p:nvPicPr>
          <p:cNvPr id="5122" name="Picture 2" descr="http://www.opt-union.ru/l1484025/images/photocat/1000x1000/10008241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" y="167640"/>
            <a:ext cx="9555480" cy="637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894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609" y="0"/>
            <a:ext cx="1728391" cy="1749640"/>
          </a:xfrm>
          <a:prstGeom prst="rect">
            <a:avLst/>
          </a:prstGeom>
        </p:spPr>
      </p:pic>
      <p:pic>
        <p:nvPicPr>
          <p:cNvPr id="5" name="Picture 2" descr="Картинки по запросу Картинки выращивания хлеба в прошлом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64622" y="1832746"/>
            <a:ext cx="5519319" cy="35354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Картинки выращивания хлеба в прошлом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16541" y="3534497"/>
            <a:ext cx="5481588" cy="32915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Картинки по запросу Картинки скирдования соломы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674" y="155299"/>
            <a:ext cx="5883729" cy="33791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284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609" y="0"/>
            <a:ext cx="1728391" cy="1749640"/>
          </a:xfrm>
          <a:prstGeom prst="rect">
            <a:avLst/>
          </a:prstGeom>
        </p:spPr>
      </p:pic>
      <p:pic>
        <p:nvPicPr>
          <p:cNvPr id="6146" name="Picture 2" descr="http://www.newbur.ru/system/assets/4800/main/5124.jpg?13193001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19" y="0"/>
            <a:ext cx="6264299" cy="467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ya-fermer.ru/sites/default/files/transportyor_dlya_kapusty.0-00-34.6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158877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260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249680" y="5760721"/>
            <a:ext cx="10363200" cy="975360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b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 только с полей сходит снег, на них начинаются весенние работы. </a:t>
            </a:r>
            <a:br>
              <a:rPr lang="ru-RU" sz="2400" b="1" dirty="0">
                <a:solidFill>
                  <a:srgbClr val="0000FF"/>
                </a:solidFill>
                <a:latin typeface="Franklin Gothic Book"/>
                <a:ea typeface="+mn-ea"/>
                <a:cs typeface="+mn-cs"/>
              </a:rPr>
            </a:br>
            <a:endParaRPr lang="ru-RU" sz="2400" dirty="0"/>
          </a:p>
        </p:txBody>
      </p:sp>
      <p:pic>
        <p:nvPicPr>
          <p:cNvPr id="5" name="Picture 2" descr="C:\Users\Администратор\Desktop\photo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1" y="0"/>
            <a:ext cx="11056864" cy="6080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4049" y="0"/>
            <a:ext cx="2017951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83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609" y="0"/>
            <a:ext cx="1728391" cy="1749640"/>
          </a:xfrm>
          <a:prstGeom prst="rect">
            <a:avLst/>
          </a:prstGeom>
        </p:spPr>
      </p:pic>
      <p:pic>
        <p:nvPicPr>
          <p:cNvPr id="7170" name="Picture 2" descr="http://shldtrade.com/uploads/allimg/151123/1-15112319253B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834" y="0"/>
            <a:ext cx="5871166" cy="390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newtechagro.ru/uploads/files/catalog-8/bz-1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0310" y="2416493"/>
            <a:ext cx="5437292" cy="412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036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609" y="0"/>
            <a:ext cx="1728391" cy="17496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259" y="338151"/>
            <a:ext cx="6137276" cy="4294809"/>
          </a:xfrm>
          <a:prstGeom prst="rect">
            <a:avLst/>
          </a:prstGeom>
        </p:spPr>
      </p:pic>
      <p:pic>
        <p:nvPicPr>
          <p:cNvPr id="8194" name="Picture 2" descr="http://www.agro-sistema.ru/images/stories/hrapidsl05_g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1264" y="2470786"/>
            <a:ext cx="5758815" cy="432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399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609" y="0"/>
            <a:ext cx="1728391" cy="1749640"/>
          </a:xfrm>
          <a:prstGeom prst="rect">
            <a:avLst/>
          </a:prstGeom>
        </p:spPr>
      </p:pic>
      <p:pic>
        <p:nvPicPr>
          <p:cNvPr id="9218" name="Picture 2" descr="http://rt-online.ru/wp-content/uploads/2016/01/korenovs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510" y="161924"/>
            <a:ext cx="6830052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kazanfirst.ru/wp-content/uploads/2016/11/j4z9cYPlTx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5080" y="3228975"/>
            <a:ext cx="571500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343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609" y="0"/>
            <a:ext cx="1728391" cy="1749640"/>
          </a:xfrm>
          <a:prstGeom prst="rect">
            <a:avLst/>
          </a:prstGeom>
        </p:spPr>
      </p:pic>
      <p:pic>
        <p:nvPicPr>
          <p:cNvPr id="10242" name="Picture 2" descr="http://cs540105.vk.me/v540105144/3aaf5/QCQ50AENak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00" y="3285173"/>
            <a:ext cx="55245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Картинки по запросу картинки люди убирают прошлогоднюю листву граблями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30" y="0"/>
            <a:ext cx="7406640" cy="509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030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609" y="0"/>
            <a:ext cx="1728391" cy="1749640"/>
          </a:xfrm>
          <a:prstGeom prst="rect">
            <a:avLst/>
          </a:prstGeom>
        </p:spPr>
      </p:pic>
      <p:pic>
        <p:nvPicPr>
          <p:cNvPr id="11272" name="Picture 8" descr="http://tacina-adm.ru/files/images/2013/04/lesop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" y="2401469"/>
            <a:ext cx="5774531" cy="433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vecherniy.kharkov.ua/userfiles/image/2016/03/12/aaa0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2624" y="0"/>
            <a:ext cx="5236289" cy="392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zagorodnaya-life.ru/wp-content/uploads/2015/03/Pobelka-derevev-izvesty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9480" y="3390900"/>
            <a:ext cx="47244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440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609" y="0"/>
            <a:ext cx="1728391" cy="1749640"/>
          </a:xfrm>
          <a:prstGeom prst="rect">
            <a:avLst/>
          </a:prstGeom>
        </p:spPr>
      </p:pic>
      <p:pic>
        <p:nvPicPr>
          <p:cNvPr id="5" name="Picture 2" descr="C:\Users\Администратор\Desktop\2904201001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63" y="198120"/>
            <a:ext cx="5689600" cy="426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https://im0-tub-ru.yandex.net/i?id=0b0ca84a27b2f013eab709ec008f881c-l&amp;n=1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8321" y="1965960"/>
            <a:ext cx="6583680" cy="489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4803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609" y="0"/>
            <a:ext cx="1728391" cy="1749640"/>
          </a:xfrm>
          <a:prstGeom prst="rect">
            <a:avLst/>
          </a:prstGeom>
        </p:spPr>
      </p:pic>
      <p:pic>
        <p:nvPicPr>
          <p:cNvPr id="12290" name="Picture 2" descr="http://ahtubinsk.bezformata.ru/content/image780840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18" y="0"/>
            <a:ext cx="8001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gardensdream.ru/wp-content/uploads/posadka-kustarnikov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7794" y="2867978"/>
            <a:ext cx="4833428" cy="386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056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609" y="0"/>
            <a:ext cx="1728391" cy="1749640"/>
          </a:xfrm>
          <a:prstGeom prst="rect">
            <a:avLst/>
          </a:prstGeom>
        </p:spPr>
      </p:pic>
      <p:pic>
        <p:nvPicPr>
          <p:cNvPr id="13314" name="Picture 2" descr="http://www.kzsrk.ru/content/news/1990/%D0%BF%D0%BE%D1%81%D0%B0%D0%B4%D0%BA%D0%B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" y="-711"/>
            <a:ext cx="8549640" cy="685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9753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609" y="0"/>
            <a:ext cx="1728391" cy="17496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323" y="25523"/>
            <a:ext cx="9112469" cy="683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38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609" y="0"/>
            <a:ext cx="1728391" cy="1749640"/>
          </a:xfrm>
          <a:prstGeom prst="rect">
            <a:avLst/>
          </a:prstGeom>
        </p:spPr>
      </p:pic>
      <p:pic>
        <p:nvPicPr>
          <p:cNvPr id="17410" name="Picture 2" descr="http://vert.ua/images/new_img291215/obrezka-derevev-e140378837178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004560" cy="510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gorodnaladoni.com/files/1_06122016151727032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4561" y="1675764"/>
            <a:ext cx="6187439" cy="518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829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Администратор\Desktop\Sowing-field12-13withtractorDDseedt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10" y="3600451"/>
            <a:ext cx="4290390" cy="3102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Администратор\Desktop\102698_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009" y="236483"/>
            <a:ext cx="4290390" cy="2800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 descr="C:\Users\Администратор\Desktop\���� � �������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6000" y="236483"/>
            <a:ext cx="4667250" cy="3343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5" descr="C:\Users\Администратор\Desktop\urgut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18640" y="3691968"/>
            <a:ext cx="4588827" cy="3074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8781" y="-89023"/>
            <a:ext cx="1973219" cy="199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56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609" y="0"/>
            <a:ext cx="1728391" cy="1749640"/>
          </a:xfrm>
          <a:prstGeom prst="rect">
            <a:avLst/>
          </a:prstGeom>
        </p:spPr>
      </p:pic>
      <p:pic>
        <p:nvPicPr>
          <p:cNvPr id="14338" name="Picture 2" descr="http://www.birdsandblooms.com/wp-content/uploads/2013/09/Planting-Shrub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258363"/>
            <a:ext cx="3559672" cy="23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sunhome.ru/i/dreamer/78/kluba-sazhentsyi.xxl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1" y="79579"/>
            <a:ext cx="6141720" cy="409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images.aif.ru/006/139/20a3c93f44cca412ccc1dc9c031ac4a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5080" y="3088322"/>
            <a:ext cx="5638800" cy="37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068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609" y="0"/>
            <a:ext cx="1728391" cy="1749640"/>
          </a:xfrm>
          <a:prstGeom prst="rect">
            <a:avLst/>
          </a:prstGeom>
        </p:spPr>
      </p:pic>
      <p:pic>
        <p:nvPicPr>
          <p:cNvPr id="15362" name="Picture 2" descr="http://sovetclub.ru/tim/53c48f4ae52c39670223042e006e87c9/kogda-sazhat-redisku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31" y="13336"/>
            <a:ext cx="6576060" cy="438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ldacha.ru/images/2011/ld201106-goroh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7553" y="2626887"/>
            <a:ext cx="6044447" cy="423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www.supersadovnik.ru/binfiles/images/00000006/000339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8628" y="13336"/>
            <a:ext cx="333375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5477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609" y="0"/>
            <a:ext cx="1728391" cy="17496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97" y="0"/>
            <a:ext cx="9754445" cy="64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170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609" y="0"/>
            <a:ext cx="1728391" cy="17496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640"/>
            <a:ext cx="10755497" cy="638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693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609" y="0"/>
            <a:ext cx="1728391" cy="1749640"/>
          </a:xfrm>
          <a:prstGeom prst="rect">
            <a:avLst/>
          </a:prstGeom>
        </p:spPr>
      </p:pic>
      <p:pic>
        <p:nvPicPr>
          <p:cNvPr id="19458" name="Picture 2" descr="http://songologic.ru/img/virashivanie_rassadi_tomatov_bez_pikirovki_ogorodni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78178" cy="476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svoimi-rykami.ru/wp-content/uploads/2016/05/%D0%A3%D0%BF%D0%BB%D0%BE%D1%82%D0%BD%D1%8F%D0%B9%D1%82%D0%B5-%D0%B3%D1%80%D1%83%D0%BD%D1%82-%D1%80%D1%83%D0%BA%D0%B0%D0%BC%D0%B8-%D0%B2%D0%BE%D0%BA%D1%80%D1%83%D0%B3-%D1%81%D1%82%D0%B5%D0%B1%D0%BB%D1%8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9570" y="2633346"/>
            <a:ext cx="6362430" cy="422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8607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609" y="0"/>
            <a:ext cx="1728391" cy="17496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7640" y="139540"/>
            <a:ext cx="10424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</a:rPr>
              <a:t>Там где люди потрудились такими красивыми становятся парки, скверы, улицы наших городов.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1" y="970537"/>
            <a:ext cx="5827959" cy="43750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940" y="2130426"/>
            <a:ext cx="6102279" cy="457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393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609" y="0"/>
            <a:ext cx="1728391" cy="17496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66275" y="24759"/>
            <a:ext cx="90615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</a:rPr>
              <a:t>Там где люди потрудились богатый и щедрый урожай будет</a:t>
            </a:r>
          </a:p>
        </p:txBody>
      </p:sp>
      <p:pic>
        <p:nvPicPr>
          <p:cNvPr id="20482" name="Picture 2" descr="http://secretsad.com/wp-content/uploads/2016/10/%D1%80%D0%B0%D0%B1%D0%BE%D1%82%D1%8B-%D0%B2-%D0%B0%D0%B2%D0%B3%D1%83%D1%81%D1%82%D0%B5-4-696x35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86424"/>
            <a:ext cx="5928360" cy="29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st03.kakprosto.ru/tumb/680/images/article/2014/7/16/147152_53c61509449e853c6150944a1b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5600" y="1669771"/>
            <a:ext cx="4666400" cy="4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www.vkpress.ru/upload/iblock/9a3/9a3789a569637c84450f835c1e8b72c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8480" y="3467640"/>
            <a:ext cx="4520480" cy="339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90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9361" y="-1"/>
            <a:ext cx="2072640" cy="20981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493" y="0"/>
            <a:ext cx="8681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11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365760"/>
            <a:ext cx="6934200" cy="6492240"/>
          </a:xfrm>
          <a:prstGeom prst="rect">
            <a:avLst/>
          </a:prstGeom>
        </p:spPr>
      </p:pic>
      <p:pic>
        <p:nvPicPr>
          <p:cNvPr id="3" name="Picture 2" descr="http://www.admoblkaluga.ru/upload/minselhoz/!!!+JAN/564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265791" cy="649224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999" y="0"/>
            <a:ext cx="1631137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60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609" y="0"/>
            <a:ext cx="1728391" cy="1749640"/>
          </a:xfrm>
          <a:prstGeom prst="rect">
            <a:avLst/>
          </a:prstGeom>
        </p:spPr>
      </p:pic>
      <p:pic>
        <p:nvPicPr>
          <p:cNvPr id="5" name="Picture 10" descr="Картинки по запросу сельскохозяйственная техника россии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256" y="242176"/>
            <a:ext cx="4525873" cy="3014929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Картинки по запросу сельскохозяйственная техника россии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7514" y="242175"/>
            <a:ext cx="4599504" cy="301493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Картинки по запросу сельскохозяйственная техника росси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696" y="3600451"/>
            <a:ext cx="4251342" cy="3106748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967" y="3600451"/>
            <a:ext cx="4661535" cy="315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5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96240" y="0"/>
            <a:ext cx="10363200" cy="960120"/>
          </a:xfrm>
        </p:spPr>
        <p:txBody>
          <a:bodyPr>
            <a:normAutofit/>
          </a:bodyPr>
          <a:lstStyle/>
          <a:p>
            <a:pPr marL="274320" lvl="0" indent="-274320">
              <a:spcBef>
                <a:spcPts val="580"/>
              </a:spcBef>
            </a:pPr>
            <a:r>
              <a:rPr lang="ru-RU" sz="2600" b="1" dirty="0">
                <a:solidFill>
                  <a:srgbClr val="E9E5DC">
                    <a:lumMod val="2500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Трактор с плугом. </a:t>
            </a:r>
            <a:br>
              <a:rPr lang="ru-RU" sz="2600" b="1" dirty="0">
                <a:solidFill>
                  <a:srgbClr val="E9E5DC">
                    <a:lumMod val="2500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</a:br>
            <a:r>
              <a:rPr lang="ru-RU" sz="2600" b="1" dirty="0">
                <a:solidFill>
                  <a:srgbClr val="E9E5DC">
                    <a:lumMod val="2500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Плуг переворачивает земляной пласт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609" y="0"/>
            <a:ext cx="1728391" cy="1749640"/>
          </a:xfrm>
          <a:prstGeom prst="rect">
            <a:avLst/>
          </a:prstGeom>
        </p:spPr>
      </p:pic>
      <p:pic>
        <p:nvPicPr>
          <p:cNvPr id="5" name="Picture 2" descr="http://sport.reporter34.ru/assets/components/stavgorod/connector2.php?action=web/getfile&amp;filename=29667&amp;ld=33488&amp;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8024" y="874820"/>
            <a:ext cx="9079631" cy="5897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7430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609" y="0"/>
            <a:ext cx="1728391" cy="1749640"/>
          </a:xfrm>
          <a:prstGeom prst="rect">
            <a:avLst/>
          </a:prstGeom>
        </p:spPr>
      </p:pic>
      <p:pic>
        <p:nvPicPr>
          <p:cNvPr id="5" name="Picture 2" descr="C:\Users\dom\Desktop\http---www.prom-dt75.ru-accel-content-images-975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399" y="741996"/>
            <a:ext cx="9886141" cy="611600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72439" y="157222"/>
            <a:ext cx="9570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Трактор боронит землю железными зубьями бороны</a:t>
            </a:r>
            <a:endParaRPr kumimoji="0" lang="ru-RU" sz="1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70275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609" y="0"/>
            <a:ext cx="1728391" cy="17496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480" y="2297842"/>
            <a:ext cx="6644640" cy="457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50" y="0"/>
            <a:ext cx="6279410" cy="425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76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609" y="0"/>
            <a:ext cx="1728391" cy="1749640"/>
          </a:xfrm>
          <a:prstGeom prst="rect">
            <a:avLst/>
          </a:prstGeom>
        </p:spPr>
      </p:pic>
      <p:pic>
        <p:nvPicPr>
          <p:cNvPr id="5" name="Picture 2" descr="Картинки по запросу сеялки для посева зерна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899" y="209068"/>
            <a:ext cx="5818981" cy="4042892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Картинки по запросу сеялки для посева зерна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5020" y="2906548"/>
            <a:ext cx="5668565" cy="3783812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26156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99</Words>
  <Application>Microsoft Office PowerPoint</Application>
  <PresentationFormat>Широкоэкранный</PresentationFormat>
  <Paragraphs>14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4" baseType="lpstr">
      <vt:lpstr>Arial</vt:lpstr>
      <vt:lpstr>Calibri</vt:lpstr>
      <vt:lpstr>Cambria</vt:lpstr>
      <vt:lpstr>Franklin Gothic Book</vt:lpstr>
      <vt:lpstr>Franklin Gothic Medium Cond</vt:lpstr>
      <vt:lpstr>Times New Roman</vt:lpstr>
      <vt:lpstr>1_Тема Office</vt:lpstr>
      <vt:lpstr> «Труд людей весной»</vt:lpstr>
      <vt:lpstr> Как только с полей сходит снег, на них начинаются весенние работы.  </vt:lpstr>
      <vt:lpstr>Презентация PowerPoint</vt:lpstr>
      <vt:lpstr>Презентация PowerPoint</vt:lpstr>
      <vt:lpstr>Презентация PowerPoint</vt:lpstr>
      <vt:lpstr>Трактор с плугом.  Плуг переворачивает земляной пласт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«Труд людей весной»</dc:title>
  <dc:creator>777</dc:creator>
  <cp:lastModifiedBy>777</cp:lastModifiedBy>
  <cp:revision>19</cp:revision>
  <dcterms:created xsi:type="dcterms:W3CDTF">2017-04-02T17:09:33Z</dcterms:created>
  <dcterms:modified xsi:type="dcterms:W3CDTF">2017-06-02T05:38:06Z</dcterms:modified>
</cp:coreProperties>
</file>