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7" r:id="rId2"/>
    <p:sldId id="282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  <p:sldId id="270" r:id="rId15"/>
    <p:sldId id="271" r:id="rId16"/>
    <p:sldId id="274" r:id="rId17"/>
    <p:sldId id="275" r:id="rId18"/>
    <p:sldId id="276" r:id="rId19"/>
    <p:sldId id="272" r:id="rId20"/>
    <p:sldId id="280" r:id="rId21"/>
    <p:sldId id="273" r:id="rId22"/>
    <p:sldId id="281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9254"/>
    <a:srgbClr val="6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6309D-8CE2-477D-9F2D-C634C9FE9F8B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2B664-929C-4C63-AB79-841BA880B3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3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B664-929C-4C63-AB79-841BA880B31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25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3C51686-3B1F-4F8F-BFEA-A40C946C197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51686-3B1F-4F8F-BFEA-A40C946C197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51686-3B1F-4F8F-BFEA-A40C946C197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51686-3B1F-4F8F-BFEA-A40C946C197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3C51686-3B1F-4F8F-BFEA-A40C946C197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51686-3B1F-4F8F-BFEA-A40C946C197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51686-3B1F-4F8F-BFEA-A40C946C197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51686-3B1F-4F8F-BFEA-A40C946C197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3C51686-3B1F-4F8F-BFEA-A40C946C197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43C51686-3B1F-4F8F-BFEA-A40C946C197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43C51686-3B1F-4F8F-BFEA-A40C946C197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3C51686-3B1F-4F8F-BFEA-A40C946C1971}" type="datetimeFigureOut">
              <a:rPr lang="ru-RU" smtClean="0"/>
              <a:pPr/>
              <a:t>16.04.2020</a:t>
            </a:fld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10DD5AF-B9E0-4F56-9DC7-F5F7A60CF3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«Транспорт»</a:t>
            </a:r>
            <a:endParaRPr lang="ru-RU" sz="66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5013176"/>
            <a:ext cx="7854696" cy="1048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Воспитатели: Кириллова О.В.</a:t>
            </a:r>
          </a:p>
          <a:p>
            <a:pPr algn="ctr"/>
            <a:r>
              <a:rPr lang="ru-RU" sz="2800" smtClean="0"/>
              <a:t>Белова Ю.П.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Братцы в гости снарядились, друг за друга уцепились,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помчались в путь далек, лишь оставили дымок</a:t>
            </a:r>
            <a:r>
              <a:rPr lang="ru-RU" sz="2200" dirty="0" smtClean="0"/>
              <a:t>.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" name="Содержимое 4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784" y="1646238"/>
            <a:ext cx="602843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Многолюден, шумен, молод, под землей грохочет город.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А дома с народом тут вдоль по улицам бегут.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6400" y="2690019"/>
            <a:ext cx="3251200" cy="243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Ходит город-великан  на работу в океан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1687" y="1646238"/>
            <a:ext cx="604062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endParaRPr lang="ru-RU" sz="22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8208912" cy="50375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 за птица: песен не поет,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Гнезда не вьет, людей и груз везет?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496944" cy="532859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676900" y="1920875"/>
            <a:ext cx="3467100" cy="4433888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небесах грохочет Гром и ни облачка кругом.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Песнь раскатисто поёт , винтокрылый…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124744"/>
            <a:ext cx="8496944" cy="55446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Если кто-то заболел,  срочно нас зовет на помощь, — 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Набери скорей </a:t>
            </a:r>
            <a:r>
              <a:rPr lang="ru-RU" sz="2400" b="1" dirty="0" err="1" smtClean="0">
                <a:solidFill>
                  <a:schemeClr val="tx1"/>
                </a:solidFill>
              </a:rPr>
              <a:t>ноль-три</a:t>
            </a:r>
            <a:r>
              <a:rPr lang="ru-RU" sz="2400" b="1" dirty="0" smtClean="0">
                <a:solidFill>
                  <a:schemeClr val="tx1"/>
                </a:solidFill>
              </a:rPr>
              <a:t>... И приедет..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280920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Замигает синим глазом и в погоню рвётся сразу.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поли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69629" y="1646238"/>
            <a:ext cx="600474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Эта машина и ночью, и днем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Готова отважно бороться с огнем!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8" y="1646238"/>
            <a:ext cx="6788943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Пассажирский транспорт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484784"/>
            <a:ext cx="3960440" cy="2376265"/>
          </a:xfrm>
          <a:prstGeom prst="rect">
            <a:avLst/>
          </a:prstGeom>
          <a:noFill/>
        </p:spPr>
      </p:pic>
      <p:pic>
        <p:nvPicPr>
          <p:cNvPr id="1027" name="Picture 3" descr="D: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149080"/>
            <a:ext cx="3672408" cy="2417861"/>
          </a:xfrm>
          <a:prstGeom prst="rect">
            <a:avLst/>
          </a:prstGeom>
          <a:noFill/>
        </p:spPr>
      </p:pic>
      <p:pic>
        <p:nvPicPr>
          <p:cNvPr id="1028" name="Picture 4" descr="D:\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221088"/>
            <a:ext cx="4104456" cy="2304256"/>
          </a:xfrm>
          <a:prstGeom prst="rect">
            <a:avLst/>
          </a:prstGeom>
          <a:noFill/>
        </p:spPr>
      </p:pic>
      <p:pic>
        <p:nvPicPr>
          <p:cNvPr id="2050" name="Picture 2" descr="D:\9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556792"/>
            <a:ext cx="3744416" cy="2294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0352" y="332656"/>
            <a:ext cx="8218112" cy="86409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69A1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2400" dirty="0" smtClean="0">
                <a:solidFill>
                  <a:schemeClr val="bg1"/>
                </a:solidFill>
                <a:effectLst/>
              </a:rPr>
              <a:t>Закрепление и обобщение знаний детей по теме «Транспорт</a:t>
            </a:r>
            <a:r>
              <a:rPr lang="ru-RU" sz="2400" dirty="0" smtClean="0">
                <a:solidFill>
                  <a:schemeClr val="bg1"/>
                </a:solidFill>
              </a:rPr>
              <a:t>».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8064896" cy="439248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489254"/>
                </a:solidFill>
              </a:rPr>
              <a:t>Задачи:</a:t>
            </a:r>
            <a:endParaRPr lang="ru-RU" sz="3600" dirty="0" smtClean="0">
              <a:solidFill>
                <a:srgbClr val="489254"/>
              </a:solidFill>
            </a:endParaRPr>
          </a:p>
          <a:p>
            <a:pPr marL="457200" lvl="0" indent="-457200" algn="l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формировать умения детей классифицировать разные виды транспорта (воздушный, наземный, водный, железнодорожный, пассажирский, грузовой, специальный);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способствовать развитию мышления, зрительного восприятия, внимания, памяти, связной речи;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обеспечить развитие умение отвечать полным предложением на поставленный вопрос;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способствовать развитию познавательного интереса;</a:t>
            </a:r>
          </a:p>
          <a:p>
            <a:pPr marL="457200" lvl="0" indent="-457200" algn="l">
              <a:buFont typeface="+mj-lt"/>
              <a:buAutoNum type="arabicPeriod"/>
            </a:pPr>
            <a:r>
              <a:rPr lang="ru-RU" b="1" dirty="0" smtClean="0">
                <a:solidFill>
                  <a:schemeClr val="bg1"/>
                </a:solidFill>
              </a:rPr>
              <a:t>вызвать желание у детей слушать друг друга.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Пассажирский транспорт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320480" cy="2376264"/>
          </a:xfrm>
          <a:prstGeom prst="rect">
            <a:avLst/>
          </a:prstGeom>
          <a:noFill/>
        </p:spPr>
      </p:pic>
      <p:pic>
        <p:nvPicPr>
          <p:cNvPr id="1027" name="Picture 3" descr="D:\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84784"/>
            <a:ext cx="4032448" cy="2448272"/>
          </a:xfrm>
          <a:prstGeom prst="rect">
            <a:avLst/>
          </a:prstGeom>
          <a:noFill/>
        </p:spPr>
      </p:pic>
      <p:pic>
        <p:nvPicPr>
          <p:cNvPr id="1028" name="Picture 4" descr="D: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4176464" cy="2736304"/>
          </a:xfrm>
          <a:prstGeom prst="rect">
            <a:avLst/>
          </a:prstGeom>
          <a:noFill/>
        </p:spPr>
      </p:pic>
      <p:pic>
        <p:nvPicPr>
          <p:cNvPr id="1029" name="Picture 5" descr="D:\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077072"/>
            <a:ext cx="4032448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967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Грузовой транспорт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1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816424" cy="2448272"/>
          </a:xfrm>
        </p:spPr>
      </p:pic>
      <p:pic>
        <p:nvPicPr>
          <p:cNvPr id="2050" name="Picture 2" descr="D:\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628800"/>
            <a:ext cx="4032448" cy="2376264"/>
          </a:xfrm>
          <a:prstGeom prst="rect">
            <a:avLst/>
          </a:prstGeom>
          <a:noFill/>
        </p:spPr>
      </p:pic>
      <p:pic>
        <p:nvPicPr>
          <p:cNvPr id="2051" name="Picture 3" descr="D:\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221088"/>
            <a:ext cx="381642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0081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Специальный транспорт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248472" cy="2376264"/>
          </a:xfrm>
          <a:prstGeom prst="rect">
            <a:avLst/>
          </a:prstGeom>
          <a:noFill/>
        </p:spPr>
      </p:pic>
      <p:pic>
        <p:nvPicPr>
          <p:cNvPr id="2051" name="Picture 3" descr="D:\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556792"/>
            <a:ext cx="3672408" cy="2376264"/>
          </a:xfrm>
          <a:prstGeom prst="rect">
            <a:avLst/>
          </a:prstGeom>
          <a:noFill/>
        </p:spPr>
      </p:pic>
      <p:pic>
        <p:nvPicPr>
          <p:cNvPr id="2052" name="Picture 4" descr="C:\Users\павел\Downloads\полиц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77072"/>
            <a:ext cx="4176464" cy="2592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305800" cy="244827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транспорта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/>
              <a:t>Наземный ( машина, автобус, мотоцикл, велосипед, троллейбус, трамвай)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Железнодорожный (поезд)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Подземный (метро)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Водный (лодка, корабль)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Воздушный (самолет, вертолет)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Пассажирский( поезд, автобус, самолет)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Грузовой (поезд, грузовик)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/>
              <a:t>Специальный(полиция, скорая помощь, пожарная)</a:t>
            </a: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763960" y="701080"/>
            <a:ext cx="8229600" cy="132624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</a:rPr>
              <a:t>Бежит, гудит. 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В два глаза глядит, </a:t>
            </a:r>
            <a:br>
              <a:rPr lang="ru-RU" sz="2200" b="1" dirty="0" smtClean="0">
                <a:solidFill>
                  <a:schemeClr val="tx1"/>
                </a:solidFill>
              </a:rPr>
            </a:br>
            <a:r>
              <a:rPr lang="ru-RU" sz="2200" b="1" dirty="0" smtClean="0">
                <a:solidFill>
                  <a:schemeClr val="tx1"/>
                </a:solidFill>
              </a:rPr>
              <a:t>Только красный глазок глянет –  то как копанный встанет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424936" cy="52565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Дом по улице идёт, на работу нас везет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96752"/>
            <a:ext cx="8496944" cy="54006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557338"/>
            <a:ext cx="4038600" cy="4797425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Руль, колеса и педали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В дальний путь меня умчали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13" name="Содержимое 12" descr="ве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8424936" cy="511256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105400" y="1920875"/>
            <a:ext cx="4038600" cy="44338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Кто так сильно тарахтит и быстрее ветра мчит?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Скорость - просто чудеса, а всего два колеса!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8" name="Содержимое 7" descr="м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8424936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9247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r>
              <a:rPr lang="ru-RU" sz="2700" b="1" dirty="0" err="1" smtClean="0">
                <a:solidFill>
                  <a:schemeClr val="tx1"/>
                </a:solidFill>
              </a:rPr>
              <a:t>Дзынь-дзынь-дзынь</a:t>
            </a:r>
            <a:r>
              <a:rPr lang="ru-RU" sz="2700" b="1" dirty="0" smtClean="0">
                <a:solidFill>
                  <a:schemeClr val="tx1"/>
                </a:solidFill>
              </a:rPr>
              <a:t>! – я бью тревогу. - 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Уступите мне дорогу. Никуда мне не свернуть</a:t>
            </a:r>
            <a:br>
              <a:rPr lang="ru-RU" sz="2700" b="1" dirty="0" smtClean="0">
                <a:solidFill>
                  <a:schemeClr val="tx1"/>
                </a:solidFill>
              </a:rPr>
            </a:br>
            <a:r>
              <a:rPr lang="ru-RU" sz="2700" b="1" dirty="0" smtClean="0">
                <a:solidFill>
                  <a:schemeClr val="tx1"/>
                </a:solidFill>
              </a:rPr>
              <a:t>У меня - по рельсам путь.</a:t>
            </a:r>
            <a:endParaRPr lang="ru-RU" sz="27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39" y="1646238"/>
            <a:ext cx="701032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Он с усами, словно жук, пассажирам лучший друг.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Коль над ним есть провода, отвезёт вас хоть куда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5" name="Содержимое 4" descr="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7704856" cy="48965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304</TotalTime>
  <Words>251</Words>
  <Application>Microsoft Office PowerPoint</Application>
  <PresentationFormat>Экран (4:3)</PresentationFormat>
  <Paragraphs>43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Calibri</vt:lpstr>
      <vt:lpstr>Cambria</vt:lpstr>
      <vt:lpstr>Rockwell</vt:lpstr>
      <vt:lpstr>Wingdings</vt:lpstr>
      <vt:lpstr>Wingdings 2</vt:lpstr>
      <vt:lpstr>Литейная</vt:lpstr>
      <vt:lpstr>Тема: «Транспорт»</vt:lpstr>
      <vt:lpstr>Цель: Закрепление и обобщение знаний детей по теме «Транспорт».</vt:lpstr>
      <vt:lpstr>Виды транспорта</vt:lpstr>
      <vt:lpstr>Бежит, гудит.  В два глаза глядит,  Только красный глазок глянет –  то как копанный встанет </vt:lpstr>
      <vt:lpstr>Дом по улице идёт, на работу нас везет </vt:lpstr>
      <vt:lpstr>Руль, колеса и педали В дальний путь меня умчали</vt:lpstr>
      <vt:lpstr>Кто так сильно тарахтит и быстрее ветра мчит? Скорость - просто чудеса, а всего два колеса!</vt:lpstr>
      <vt:lpstr> Дзынь-дзынь-дзынь! – я бью тревогу. -  Уступите мне дорогу. Никуда мне не свернуть У меня - по рельсам путь.</vt:lpstr>
      <vt:lpstr>Он с усами, словно жук, пассажирам лучший друг. Коль над ним есть провода, отвезёт вас хоть куда.</vt:lpstr>
      <vt:lpstr>Братцы в гости снарядились, друг за друга уцепились,  И помчались в путь далек, лишь оставили дымок. </vt:lpstr>
      <vt:lpstr>Многолюден, шумен, молод, под землей грохочет город. А дома с народом тут вдоль по улицам бегут.</vt:lpstr>
      <vt:lpstr>Ходит город-великан  на работу в океан</vt:lpstr>
      <vt:lpstr>Презентация PowerPoint</vt:lpstr>
      <vt:lpstr>Что за птица: песен не поет, Гнезда не вьет, людей и груз везет?</vt:lpstr>
      <vt:lpstr>В небесах грохочет Гром и ни облачка кругом. Песнь раскатисто поёт , винтокрылый…</vt:lpstr>
      <vt:lpstr>Если кто-то заболел,  срочно нас зовет на помощь, —  Набери скорей ноль-три... И приедет..</vt:lpstr>
      <vt:lpstr>Замигает синим глазом и в погоню рвётся сразу.</vt:lpstr>
      <vt:lpstr>Эта машина и ночью, и днем Готова отважно бороться с огнем!</vt:lpstr>
      <vt:lpstr>Пассажирский транспорт</vt:lpstr>
      <vt:lpstr>Пассажирский транспорт</vt:lpstr>
      <vt:lpstr>Грузовой транспорт</vt:lpstr>
      <vt:lpstr>Специальный транспорт</vt:lpstr>
      <vt:lpstr>Спасибо за внимание!!!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Транспорт</dc:title>
  <dc:creator>павел</dc:creator>
  <cp:lastModifiedBy>Владимир</cp:lastModifiedBy>
  <cp:revision>35</cp:revision>
  <dcterms:created xsi:type="dcterms:W3CDTF">2015-04-27T11:19:14Z</dcterms:created>
  <dcterms:modified xsi:type="dcterms:W3CDTF">2020-04-16T12:39:42Z</dcterms:modified>
</cp:coreProperties>
</file>