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7" r:id="rId6"/>
    <p:sldId id="269" r:id="rId7"/>
    <p:sldId id="262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6.xml"/><Relationship Id="rId1" Type="http://schemas.openxmlformats.org/officeDocument/2006/relationships/slide" Target="../slides/slide3.xml"/><Relationship Id="rId4" Type="http://schemas.openxmlformats.org/officeDocument/2006/relationships/slide" Target="../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1E85B-016C-41B7-B3C4-3400CCEFFE35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3ED2377-2682-428E-8532-420EFC59FDA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Знакомство</a:t>
          </a:r>
          <a:endParaRPr lang="ru-RU" sz="2800" b="1" dirty="0">
            <a:solidFill>
              <a:schemeClr val="tx1"/>
            </a:solidFill>
            <a:latin typeface="Arial Narrow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D4854B7-C194-484A-BE22-04060A998EB8}" type="parTrans" cxnId="{3276CFF5-310D-4616-9D44-019A66AB74B7}">
      <dgm:prSet/>
      <dgm:spPr/>
      <dgm:t>
        <a:bodyPr/>
        <a:lstStyle/>
        <a:p>
          <a:endParaRPr lang="ru-RU"/>
        </a:p>
      </dgm:t>
    </dgm:pt>
    <dgm:pt modelId="{DD221375-8227-4533-A708-BD5B6C48C403}" type="sibTrans" cxnId="{3276CFF5-310D-4616-9D44-019A66AB74B7}">
      <dgm:prSet/>
      <dgm:spPr/>
      <dgm:t>
        <a:bodyPr/>
        <a:lstStyle/>
        <a:p>
          <a:endParaRPr lang="ru-RU"/>
        </a:p>
      </dgm:t>
    </dgm:pt>
    <dgm:pt modelId="{7E6D7ED3-4DED-4214-B38E-39BC7A8AC3A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Польза и вред  насекомых </a:t>
          </a:r>
          <a:endParaRPr lang="ru-RU" sz="2800" b="1" dirty="0">
            <a:solidFill>
              <a:schemeClr val="tx1"/>
            </a:solidFill>
            <a:latin typeface="Arial Narrow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2EC75B1-34F6-4B04-9351-5FABFB67118E}" type="parTrans" cxnId="{A85666B9-442A-4295-9BA0-C09981653C4E}">
      <dgm:prSet/>
      <dgm:spPr/>
      <dgm:t>
        <a:bodyPr/>
        <a:lstStyle/>
        <a:p>
          <a:endParaRPr lang="ru-RU"/>
        </a:p>
      </dgm:t>
    </dgm:pt>
    <dgm:pt modelId="{53D9B56C-978C-4C6E-8F00-CCDDF63301D9}" type="sibTrans" cxnId="{A85666B9-442A-4295-9BA0-C09981653C4E}">
      <dgm:prSet/>
      <dgm:spPr/>
      <dgm:t>
        <a:bodyPr/>
        <a:lstStyle/>
        <a:p>
          <a:endParaRPr lang="ru-RU"/>
        </a:p>
      </dgm:t>
    </dgm:pt>
    <dgm:pt modelId="{BAD99935-7AFF-42BF-980A-13C00D51A62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Этапы развития насекомых</a:t>
          </a:r>
          <a:endParaRPr lang="ru-RU" sz="2800" b="1" dirty="0">
            <a:solidFill>
              <a:schemeClr val="tx1"/>
            </a:solidFill>
            <a:latin typeface="Arial Narrow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4246F78-1054-4F45-8902-1B59518EC30B}" type="sibTrans" cxnId="{CC6DA8D0-98A0-46D6-8369-9924D8B8DAC6}">
      <dgm:prSet/>
      <dgm:spPr/>
      <dgm:t>
        <a:bodyPr/>
        <a:lstStyle/>
        <a:p>
          <a:endParaRPr lang="ru-RU"/>
        </a:p>
      </dgm:t>
    </dgm:pt>
    <dgm:pt modelId="{FC01F6B1-E8DF-4918-949B-B0D798093F98}" type="parTrans" cxnId="{CC6DA8D0-98A0-46D6-8369-9924D8B8DAC6}">
      <dgm:prSet/>
      <dgm:spPr/>
      <dgm:t>
        <a:bodyPr/>
        <a:lstStyle/>
        <a:p>
          <a:endParaRPr lang="ru-RU"/>
        </a:p>
      </dgm:t>
    </dgm:pt>
    <dgm:pt modelId="{102785E1-2536-4860-8EFC-70F850B45C3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Характерные признаки насекомых</a:t>
          </a:r>
          <a:endParaRPr lang="ru-RU" sz="2800" b="1" dirty="0">
            <a:solidFill>
              <a:schemeClr val="tx1"/>
            </a:solidFill>
            <a:latin typeface="Arial Narrow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C064A0C-4859-484C-9855-75E462515423}" type="parTrans" cxnId="{A24CEBE1-D513-4E47-9168-0C9C468F8DF2}">
      <dgm:prSet/>
      <dgm:spPr/>
      <dgm:t>
        <a:bodyPr/>
        <a:lstStyle/>
        <a:p>
          <a:endParaRPr lang="ru-RU"/>
        </a:p>
      </dgm:t>
    </dgm:pt>
    <dgm:pt modelId="{8A6B95EF-09EB-4A88-AF4C-2EE43492BB42}" type="sibTrans" cxnId="{A24CEBE1-D513-4E47-9168-0C9C468F8DF2}">
      <dgm:prSet/>
      <dgm:spPr/>
      <dgm:t>
        <a:bodyPr/>
        <a:lstStyle/>
        <a:p>
          <a:endParaRPr lang="ru-RU"/>
        </a:p>
      </dgm:t>
    </dgm:pt>
    <dgm:pt modelId="{BE0E60B0-A22B-4725-B1E9-2AB9935CEEB8}" type="pres">
      <dgm:prSet presAssocID="{4B51E85B-016C-41B7-B3C4-3400CCEFFE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50CFA-1332-4972-8A11-38CE9991018B}" type="pres">
      <dgm:prSet presAssocID="{F3ED2377-2682-428E-8532-420EFC59FDAD}" presName="parentLin" presStyleCnt="0"/>
      <dgm:spPr/>
    </dgm:pt>
    <dgm:pt modelId="{8748AF1E-9A2D-4233-8BDF-1CA598147A4F}" type="pres">
      <dgm:prSet presAssocID="{F3ED2377-2682-428E-8532-420EFC59FD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A98995-DD4B-45DA-BB77-8E36BAC8F658}" type="pres">
      <dgm:prSet presAssocID="{F3ED2377-2682-428E-8532-420EFC59FD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AC52A-AE6D-4F7C-93F2-268FD946C373}" type="pres">
      <dgm:prSet presAssocID="{F3ED2377-2682-428E-8532-420EFC59FDAD}" presName="negativeSpace" presStyleCnt="0"/>
      <dgm:spPr/>
    </dgm:pt>
    <dgm:pt modelId="{7B280800-2503-482B-83AE-63CD58C117C7}" type="pres">
      <dgm:prSet presAssocID="{F3ED2377-2682-428E-8532-420EFC59FDAD}" presName="childText" presStyleLbl="conFgAcc1" presStyleIdx="0" presStyleCnt="4">
        <dgm:presLayoutVars>
          <dgm:bulletEnabled val="1"/>
        </dgm:presLayoutVars>
      </dgm:prSet>
      <dgm:spPr/>
    </dgm:pt>
    <dgm:pt modelId="{F74480C7-A3BB-47C6-85E8-F08340D706F9}" type="pres">
      <dgm:prSet presAssocID="{DD221375-8227-4533-A708-BD5B6C48C403}" presName="spaceBetweenRectangles" presStyleCnt="0"/>
      <dgm:spPr/>
    </dgm:pt>
    <dgm:pt modelId="{B3156D2B-82CD-414C-8268-29D8390F35D5}" type="pres">
      <dgm:prSet presAssocID="{102785E1-2536-4860-8EFC-70F850B45C37}" presName="parentLin" presStyleCnt="0"/>
      <dgm:spPr/>
    </dgm:pt>
    <dgm:pt modelId="{34EB96C5-3F20-48F1-84DB-1622CA871E2B}" type="pres">
      <dgm:prSet presAssocID="{102785E1-2536-4860-8EFC-70F850B45C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8D56ED0-8C7A-4DCA-BAA8-4C49AB57470D}" type="pres">
      <dgm:prSet presAssocID="{102785E1-2536-4860-8EFC-70F850B45C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A15A6-D426-4084-BFF5-50F62CCC28D7}" type="pres">
      <dgm:prSet presAssocID="{102785E1-2536-4860-8EFC-70F850B45C37}" presName="negativeSpace" presStyleCnt="0"/>
      <dgm:spPr/>
    </dgm:pt>
    <dgm:pt modelId="{872A52D2-C7B5-49CA-A5A2-AFBE339EF575}" type="pres">
      <dgm:prSet presAssocID="{102785E1-2536-4860-8EFC-70F850B45C37}" presName="childText" presStyleLbl="conFgAcc1" presStyleIdx="1" presStyleCnt="4">
        <dgm:presLayoutVars>
          <dgm:bulletEnabled val="1"/>
        </dgm:presLayoutVars>
      </dgm:prSet>
      <dgm:spPr/>
    </dgm:pt>
    <dgm:pt modelId="{753FA5BD-67A5-45C8-8AA3-4FE36214CB4F}" type="pres">
      <dgm:prSet presAssocID="{8A6B95EF-09EB-4A88-AF4C-2EE43492BB42}" presName="spaceBetweenRectangles" presStyleCnt="0"/>
      <dgm:spPr/>
    </dgm:pt>
    <dgm:pt modelId="{8CE17283-D652-4A23-A994-DD670FC09FF1}" type="pres">
      <dgm:prSet presAssocID="{7E6D7ED3-4DED-4214-B38E-39BC7A8AC3AA}" presName="parentLin" presStyleCnt="0"/>
      <dgm:spPr/>
    </dgm:pt>
    <dgm:pt modelId="{231F8010-5E4D-44E4-B096-0C9255FEB68F}" type="pres">
      <dgm:prSet presAssocID="{7E6D7ED3-4DED-4214-B38E-39BC7A8AC3A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FE9DDBC-DBFD-48DB-942E-B078EF443ABF}" type="pres">
      <dgm:prSet presAssocID="{7E6D7ED3-4DED-4214-B38E-39BC7A8AC3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431E7-0379-49B7-BBBE-23835DF214A5}" type="pres">
      <dgm:prSet presAssocID="{7E6D7ED3-4DED-4214-B38E-39BC7A8AC3AA}" presName="negativeSpace" presStyleCnt="0"/>
      <dgm:spPr/>
    </dgm:pt>
    <dgm:pt modelId="{B6BF8DCC-0EB4-4442-B90D-919E64B9529C}" type="pres">
      <dgm:prSet presAssocID="{7E6D7ED3-4DED-4214-B38E-39BC7A8AC3AA}" presName="childText" presStyleLbl="conFgAcc1" presStyleIdx="2" presStyleCnt="4">
        <dgm:presLayoutVars>
          <dgm:bulletEnabled val="1"/>
        </dgm:presLayoutVars>
      </dgm:prSet>
      <dgm:spPr/>
    </dgm:pt>
    <dgm:pt modelId="{241068E6-C90D-4C5D-A9D3-CFC60484D557}" type="pres">
      <dgm:prSet presAssocID="{53D9B56C-978C-4C6E-8F00-CCDDF63301D9}" presName="spaceBetweenRectangles" presStyleCnt="0"/>
      <dgm:spPr/>
    </dgm:pt>
    <dgm:pt modelId="{C3D56199-7870-45E2-840B-E1B887F911EF}" type="pres">
      <dgm:prSet presAssocID="{BAD99935-7AFF-42BF-980A-13C00D51A62B}" presName="parentLin" presStyleCnt="0"/>
      <dgm:spPr/>
    </dgm:pt>
    <dgm:pt modelId="{39C05944-361E-4E31-B865-A07080E3630D}" type="pres">
      <dgm:prSet presAssocID="{BAD99935-7AFF-42BF-980A-13C00D51A62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5CA5107-4C3D-41D8-AF77-35281DB51D3D}" type="pres">
      <dgm:prSet presAssocID="{BAD99935-7AFF-42BF-980A-13C00D51A6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531B7-78BB-4856-B8E3-EB5A3CF34585}" type="pres">
      <dgm:prSet presAssocID="{BAD99935-7AFF-42BF-980A-13C00D51A62B}" presName="negativeSpace" presStyleCnt="0"/>
      <dgm:spPr/>
    </dgm:pt>
    <dgm:pt modelId="{006454B4-80D4-4478-8ABF-D54CADC75117}" type="pres">
      <dgm:prSet presAssocID="{BAD99935-7AFF-42BF-980A-13C00D51A6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FB2A54-21DA-4A1C-93FC-897AE41866C8}" type="presOf" srcId="{7E6D7ED3-4DED-4214-B38E-39BC7A8AC3AA}" destId="{3FE9DDBC-DBFD-48DB-942E-B078EF443ABF}" srcOrd="1" destOrd="0" presId="urn:microsoft.com/office/officeart/2005/8/layout/list1"/>
    <dgm:cxn modelId="{8FE5FF64-0D52-4F47-B789-8591A8B342BE}" type="presOf" srcId="{7E6D7ED3-4DED-4214-B38E-39BC7A8AC3AA}" destId="{231F8010-5E4D-44E4-B096-0C9255FEB68F}" srcOrd="0" destOrd="0" presId="urn:microsoft.com/office/officeart/2005/8/layout/list1"/>
    <dgm:cxn modelId="{A226F080-FB38-4872-A248-0BEFCDDAB258}" type="presOf" srcId="{BAD99935-7AFF-42BF-980A-13C00D51A62B}" destId="{A5CA5107-4C3D-41D8-AF77-35281DB51D3D}" srcOrd="1" destOrd="0" presId="urn:microsoft.com/office/officeart/2005/8/layout/list1"/>
    <dgm:cxn modelId="{CC6DA8D0-98A0-46D6-8369-9924D8B8DAC6}" srcId="{4B51E85B-016C-41B7-B3C4-3400CCEFFE35}" destId="{BAD99935-7AFF-42BF-980A-13C00D51A62B}" srcOrd="3" destOrd="0" parTransId="{FC01F6B1-E8DF-4918-949B-B0D798093F98}" sibTransId="{14246F78-1054-4F45-8902-1B59518EC30B}"/>
    <dgm:cxn modelId="{A24CEBE1-D513-4E47-9168-0C9C468F8DF2}" srcId="{4B51E85B-016C-41B7-B3C4-3400CCEFFE35}" destId="{102785E1-2536-4860-8EFC-70F850B45C37}" srcOrd="1" destOrd="0" parTransId="{4C064A0C-4859-484C-9855-75E462515423}" sibTransId="{8A6B95EF-09EB-4A88-AF4C-2EE43492BB42}"/>
    <dgm:cxn modelId="{A85666B9-442A-4295-9BA0-C09981653C4E}" srcId="{4B51E85B-016C-41B7-B3C4-3400CCEFFE35}" destId="{7E6D7ED3-4DED-4214-B38E-39BC7A8AC3AA}" srcOrd="2" destOrd="0" parTransId="{82EC75B1-34F6-4B04-9351-5FABFB67118E}" sibTransId="{53D9B56C-978C-4C6E-8F00-CCDDF63301D9}"/>
    <dgm:cxn modelId="{7B352F17-A823-42A5-AE3D-BA9A5E194DC3}" type="presOf" srcId="{102785E1-2536-4860-8EFC-70F850B45C37}" destId="{34EB96C5-3F20-48F1-84DB-1622CA871E2B}" srcOrd="0" destOrd="0" presId="urn:microsoft.com/office/officeart/2005/8/layout/list1"/>
    <dgm:cxn modelId="{1760F25A-0D18-49E7-A03A-3E34EE2D9A68}" type="presOf" srcId="{4B51E85B-016C-41B7-B3C4-3400CCEFFE35}" destId="{BE0E60B0-A22B-4725-B1E9-2AB9935CEEB8}" srcOrd="0" destOrd="0" presId="urn:microsoft.com/office/officeart/2005/8/layout/list1"/>
    <dgm:cxn modelId="{B602E529-8383-416A-99EC-B9EEAB1294E8}" type="presOf" srcId="{F3ED2377-2682-428E-8532-420EFC59FDAD}" destId="{8748AF1E-9A2D-4233-8BDF-1CA598147A4F}" srcOrd="0" destOrd="0" presId="urn:microsoft.com/office/officeart/2005/8/layout/list1"/>
    <dgm:cxn modelId="{970A335E-7BD4-40D7-9998-1887E8F5344C}" type="presOf" srcId="{BAD99935-7AFF-42BF-980A-13C00D51A62B}" destId="{39C05944-361E-4E31-B865-A07080E3630D}" srcOrd="0" destOrd="0" presId="urn:microsoft.com/office/officeart/2005/8/layout/list1"/>
    <dgm:cxn modelId="{3276CFF5-310D-4616-9D44-019A66AB74B7}" srcId="{4B51E85B-016C-41B7-B3C4-3400CCEFFE35}" destId="{F3ED2377-2682-428E-8532-420EFC59FDAD}" srcOrd="0" destOrd="0" parTransId="{AD4854B7-C194-484A-BE22-04060A998EB8}" sibTransId="{DD221375-8227-4533-A708-BD5B6C48C403}"/>
    <dgm:cxn modelId="{AB6BE63A-34AC-4C93-A22E-138B2355D880}" type="presOf" srcId="{F3ED2377-2682-428E-8532-420EFC59FDAD}" destId="{B3A98995-DD4B-45DA-BB77-8E36BAC8F658}" srcOrd="1" destOrd="0" presId="urn:microsoft.com/office/officeart/2005/8/layout/list1"/>
    <dgm:cxn modelId="{503F4253-8269-49A2-953D-DD5D86F96F33}" type="presOf" srcId="{102785E1-2536-4860-8EFC-70F850B45C37}" destId="{D8D56ED0-8C7A-4DCA-BAA8-4C49AB57470D}" srcOrd="1" destOrd="0" presId="urn:microsoft.com/office/officeart/2005/8/layout/list1"/>
    <dgm:cxn modelId="{8D4969F5-2859-46C9-90AB-BAA5EADF100B}" type="presParOf" srcId="{BE0E60B0-A22B-4725-B1E9-2AB9935CEEB8}" destId="{90A50CFA-1332-4972-8A11-38CE9991018B}" srcOrd="0" destOrd="0" presId="urn:microsoft.com/office/officeart/2005/8/layout/list1"/>
    <dgm:cxn modelId="{3D6D98C6-9202-4CF6-B093-0FEF92917982}" type="presParOf" srcId="{90A50CFA-1332-4972-8A11-38CE9991018B}" destId="{8748AF1E-9A2D-4233-8BDF-1CA598147A4F}" srcOrd="0" destOrd="0" presId="urn:microsoft.com/office/officeart/2005/8/layout/list1"/>
    <dgm:cxn modelId="{D0B8190B-C3D7-4B73-96D5-F0A2FDC59F83}" type="presParOf" srcId="{90A50CFA-1332-4972-8A11-38CE9991018B}" destId="{B3A98995-DD4B-45DA-BB77-8E36BAC8F658}" srcOrd="1" destOrd="0" presId="urn:microsoft.com/office/officeart/2005/8/layout/list1"/>
    <dgm:cxn modelId="{2A53B5A3-4A76-476C-8AE3-94653475254C}" type="presParOf" srcId="{BE0E60B0-A22B-4725-B1E9-2AB9935CEEB8}" destId="{9D5AC52A-AE6D-4F7C-93F2-268FD946C373}" srcOrd="1" destOrd="0" presId="urn:microsoft.com/office/officeart/2005/8/layout/list1"/>
    <dgm:cxn modelId="{92F6B174-32EB-475C-8BC2-FB299F2BCDD5}" type="presParOf" srcId="{BE0E60B0-A22B-4725-B1E9-2AB9935CEEB8}" destId="{7B280800-2503-482B-83AE-63CD58C117C7}" srcOrd="2" destOrd="0" presId="urn:microsoft.com/office/officeart/2005/8/layout/list1"/>
    <dgm:cxn modelId="{86F324AD-D2EF-4667-9E22-A9B08C030C90}" type="presParOf" srcId="{BE0E60B0-A22B-4725-B1E9-2AB9935CEEB8}" destId="{F74480C7-A3BB-47C6-85E8-F08340D706F9}" srcOrd="3" destOrd="0" presId="urn:microsoft.com/office/officeart/2005/8/layout/list1"/>
    <dgm:cxn modelId="{45399BE8-E112-4FE6-83BC-DB7234A6E6D1}" type="presParOf" srcId="{BE0E60B0-A22B-4725-B1E9-2AB9935CEEB8}" destId="{B3156D2B-82CD-414C-8268-29D8390F35D5}" srcOrd="4" destOrd="0" presId="urn:microsoft.com/office/officeart/2005/8/layout/list1"/>
    <dgm:cxn modelId="{70E0EB55-1CB2-4372-AAFF-84881DA4FBA6}" type="presParOf" srcId="{B3156D2B-82CD-414C-8268-29D8390F35D5}" destId="{34EB96C5-3F20-48F1-84DB-1622CA871E2B}" srcOrd="0" destOrd="0" presId="urn:microsoft.com/office/officeart/2005/8/layout/list1"/>
    <dgm:cxn modelId="{84D2E8E7-0FA4-40DE-82FA-93AAC1E3FFDC}" type="presParOf" srcId="{B3156D2B-82CD-414C-8268-29D8390F35D5}" destId="{D8D56ED0-8C7A-4DCA-BAA8-4C49AB57470D}" srcOrd="1" destOrd="0" presId="urn:microsoft.com/office/officeart/2005/8/layout/list1"/>
    <dgm:cxn modelId="{FA393FA8-D973-4B2B-9DEA-4DA0B2C87EE8}" type="presParOf" srcId="{BE0E60B0-A22B-4725-B1E9-2AB9935CEEB8}" destId="{F2FA15A6-D426-4084-BFF5-50F62CCC28D7}" srcOrd="5" destOrd="0" presId="urn:microsoft.com/office/officeart/2005/8/layout/list1"/>
    <dgm:cxn modelId="{572A0E39-989D-4F8B-BB0A-42701D880850}" type="presParOf" srcId="{BE0E60B0-A22B-4725-B1E9-2AB9935CEEB8}" destId="{872A52D2-C7B5-49CA-A5A2-AFBE339EF575}" srcOrd="6" destOrd="0" presId="urn:microsoft.com/office/officeart/2005/8/layout/list1"/>
    <dgm:cxn modelId="{BB69FD2E-9454-477B-B833-D729E5F33233}" type="presParOf" srcId="{BE0E60B0-A22B-4725-B1E9-2AB9935CEEB8}" destId="{753FA5BD-67A5-45C8-8AA3-4FE36214CB4F}" srcOrd="7" destOrd="0" presId="urn:microsoft.com/office/officeart/2005/8/layout/list1"/>
    <dgm:cxn modelId="{6BBBEDF5-7B03-4AAF-BAB7-55EA6D2D1899}" type="presParOf" srcId="{BE0E60B0-A22B-4725-B1E9-2AB9935CEEB8}" destId="{8CE17283-D652-4A23-A994-DD670FC09FF1}" srcOrd="8" destOrd="0" presId="urn:microsoft.com/office/officeart/2005/8/layout/list1"/>
    <dgm:cxn modelId="{7F1DD3CA-5164-41E1-8366-F1AE2091DFFE}" type="presParOf" srcId="{8CE17283-D652-4A23-A994-DD670FC09FF1}" destId="{231F8010-5E4D-44E4-B096-0C9255FEB68F}" srcOrd="0" destOrd="0" presId="urn:microsoft.com/office/officeart/2005/8/layout/list1"/>
    <dgm:cxn modelId="{36F73092-C167-43A8-B8A0-EC96A451B01E}" type="presParOf" srcId="{8CE17283-D652-4A23-A994-DD670FC09FF1}" destId="{3FE9DDBC-DBFD-48DB-942E-B078EF443ABF}" srcOrd="1" destOrd="0" presId="urn:microsoft.com/office/officeart/2005/8/layout/list1"/>
    <dgm:cxn modelId="{9F66C15A-79FF-4EF8-93D0-19224041916A}" type="presParOf" srcId="{BE0E60B0-A22B-4725-B1E9-2AB9935CEEB8}" destId="{310431E7-0379-49B7-BBBE-23835DF214A5}" srcOrd="9" destOrd="0" presId="urn:microsoft.com/office/officeart/2005/8/layout/list1"/>
    <dgm:cxn modelId="{DEE43C7E-47F1-4155-9D05-CD4BBC65C4F1}" type="presParOf" srcId="{BE0E60B0-A22B-4725-B1E9-2AB9935CEEB8}" destId="{B6BF8DCC-0EB4-4442-B90D-919E64B9529C}" srcOrd="10" destOrd="0" presId="urn:microsoft.com/office/officeart/2005/8/layout/list1"/>
    <dgm:cxn modelId="{DF8EAF2E-178A-47DA-BBD7-A7302E2F693F}" type="presParOf" srcId="{BE0E60B0-A22B-4725-B1E9-2AB9935CEEB8}" destId="{241068E6-C90D-4C5D-A9D3-CFC60484D557}" srcOrd="11" destOrd="0" presId="urn:microsoft.com/office/officeart/2005/8/layout/list1"/>
    <dgm:cxn modelId="{232FF655-EED1-4CE3-8868-C0546AC4841E}" type="presParOf" srcId="{BE0E60B0-A22B-4725-B1E9-2AB9935CEEB8}" destId="{C3D56199-7870-45E2-840B-E1B887F911EF}" srcOrd="12" destOrd="0" presId="urn:microsoft.com/office/officeart/2005/8/layout/list1"/>
    <dgm:cxn modelId="{7610CFEA-06C0-4802-8679-13058D481985}" type="presParOf" srcId="{C3D56199-7870-45E2-840B-E1B887F911EF}" destId="{39C05944-361E-4E31-B865-A07080E3630D}" srcOrd="0" destOrd="0" presId="urn:microsoft.com/office/officeart/2005/8/layout/list1"/>
    <dgm:cxn modelId="{621F1708-3A0E-42F5-AD98-C1A9BFE5798E}" type="presParOf" srcId="{C3D56199-7870-45E2-840B-E1B887F911EF}" destId="{A5CA5107-4C3D-41D8-AF77-35281DB51D3D}" srcOrd="1" destOrd="0" presId="urn:microsoft.com/office/officeart/2005/8/layout/list1"/>
    <dgm:cxn modelId="{25857F34-134F-4DAA-8B9B-74A6999CA56C}" type="presParOf" srcId="{BE0E60B0-A22B-4725-B1E9-2AB9935CEEB8}" destId="{B3B531B7-78BB-4856-B8E3-EB5A3CF34585}" srcOrd="13" destOrd="0" presId="urn:microsoft.com/office/officeart/2005/8/layout/list1"/>
    <dgm:cxn modelId="{5EC845FD-E07A-4F17-B901-6637D27C6EFD}" type="presParOf" srcId="{BE0E60B0-A22B-4725-B1E9-2AB9935CEEB8}" destId="{006454B4-80D4-4478-8ABF-D54CADC751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950F6-09D0-43A4-AACB-361B505A84B7}" type="doc">
      <dgm:prSet loTypeId="urn:microsoft.com/office/officeart/2005/8/layout/pList2#1" loCatId="picture" qsTypeId="urn:microsoft.com/office/officeart/2005/8/quickstyle/simple5" qsCatId="simple" csTypeId="urn:microsoft.com/office/officeart/2005/8/colors/colorful1#2" csCatId="colorful" phldr="1"/>
      <dgm:spPr/>
    </dgm:pt>
    <dgm:pt modelId="{8A964E7F-8497-403D-8B3B-5C7185AB1C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Бабочка</a:t>
          </a:r>
        </a:p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Спал цветок и вдруг проснулся взвился вверх и полетел.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40A1BAB-411C-41EE-890D-0469ECF6C475}" type="parTrans" cxnId="{9E16F65F-306D-48FF-A2A2-2549AE89145F}">
      <dgm:prSet/>
      <dgm:spPr/>
      <dgm:t>
        <a:bodyPr/>
        <a:lstStyle/>
        <a:p>
          <a:endParaRPr lang="ru-RU"/>
        </a:p>
      </dgm:t>
    </dgm:pt>
    <dgm:pt modelId="{27767A75-EB0C-4B72-902F-4808E3D6FAC0}" type="sibTrans" cxnId="{9E16F65F-306D-48FF-A2A2-2549AE89145F}">
      <dgm:prSet/>
      <dgm:spPr/>
      <dgm:t>
        <a:bodyPr/>
        <a:lstStyle/>
        <a:p>
          <a:endParaRPr lang="ru-RU"/>
        </a:p>
      </dgm:t>
    </dgm:pt>
    <dgm:pt modelId="{A836A9F6-BC72-4CB2-A99F-820248D7CD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Кузнечик</a:t>
          </a:r>
        </a:p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  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По травке прыгает пружинка – зеленая спинка.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F351021-D926-45AA-A6B9-4B88681F4A6D}" type="parTrans" cxnId="{DC1786C3-5BEB-437C-A390-07A44CA6C3D8}">
      <dgm:prSet/>
      <dgm:spPr/>
      <dgm:t>
        <a:bodyPr/>
        <a:lstStyle/>
        <a:p>
          <a:endParaRPr lang="ru-RU"/>
        </a:p>
      </dgm:t>
    </dgm:pt>
    <dgm:pt modelId="{D33EA4C4-C3F5-4F62-AF83-A16AADA6C62F}" type="sibTrans" cxnId="{DC1786C3-5BEB-437C-A390-07A44CA6C3D8}">
      <dgm:prSet/>
      <dgm:spPr/>
      <dgm:t>
        <a:bodyPr/>
        <a:lstStyle/>
        <a:p>
          <a:endParaRPr lang="ru-RU"/>
        </a:p>
      </dgm:t>
    </dgm:pt>
    <dgm:pt modelId="{495DEA64-A45A-4D76-AE99-1783DF91A5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Муравей</a:t>
          </a:r>
        </a:p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Народ рабочий весь день хлопочет, город себе строит.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B681810-AEE7-4C5A-9A1A-757BA55F0054}" type="parTrans" cxnId="{901D515A-96FC-48DD-88CD-2A4689DF58E1}">
      <dgm:prSet/>
      <dgm:spPr/>
      <dgm:t>
        <a:bodyPr/>
        <a:lstStyle/>
        <a:p>
          <a:endParaRPr lang="ru-RU"/>
        </a:p>
      </dgm:t>
    </dgm:pt>
    <dgm:pt modelId="{1DDB3B1C-9393-4828-B28D-6F5C3D599A25}" type="sibTrans" cxnId="{901D515A-96FC-48DD-88CD-2A4689DF58E1}">
      <dgm:prSet/>
      <dgm:spPr/>
      <dgm:t>
        <a:bodyPr/>
        <a:lstStyle/>
        <a:p>
          <a:endParaRPr lang="ru-RU"/>
        </a:p>
      </dgm:t>
    </dgm:pt>
    <dgm:pt modelId="{FA905385-2097-4C14-A241-47CE8F9C43C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Божья коровка</a:t>
          </a:r>
        </a:p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Надевает эта крошка платье красное в горошек.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3D69C0C-A1D9-446B-9448-35336B1BF7B2}" type="parTrans" cxnId="{8E2A1970-2FD9-4605-A00B-69ED2FDE0550}">
      <dgm:prSet/>
      <dgm:spPr/>
      <dgm:t>
        <a:bodyPr/>
        <a:lstStyle/>
        <a:p>
          <a:endParaRPr lang="ru-RU"/>
        </a:p>
      </dgm:t>
    </dgm:pt>
    <dgm:pt modelId="{23047582-2CCA-4B36-B89C-0C04EA2A11F1}" type="sibTrans" cxnId="{8E2A1970-2FD9-4605-A00B-69ED2FDE0550}">
      <dgm:prSet/>
      <dgm:spPr/>
      <dgm:t>
        <a:bodyPr/>
        <a:lstStyle/>
        <a:p>
          <a:endParaRPr lang="ru-RU"/>
        </a:p>
      </dgm:t>
    </dgm:pt>
    <dgm:pt modelId="{C41B1E54-E474-477A-8C66-AFEC6220C9EC}" type="pres">
      <dgm:prSet presAssocID="{077950F6-09D0-43A4-AACB-361B505A84B7}" presName="Name0" presStyleCnt="0">
        <dgm:presLayoutVars>
          <dgm:dir/>
          <dgm:resizeHandles val="exact"/>
        </dgm:presLayoutVars>
      </dgm:prSet>
      <dgm:spPr/>
    </dgm:pt>
    <dgm:pt modelId="{A2C2DC78-30F0-4D0F-AD3C-DCA55D61C86B}" type="pres">
      <dgm:prSet presAssocID="{077950F6-09D0-43A4-AACB-361B505A84B7}" presName="bkgdShp" presStyleLbl="alignAccFollowNode1" presStyleIdx="0" presStyleCnt="1"/>
      <dgm:spPr/>
    </dgm:pt>
    <dgm:pt modelId="{15B8185C-7AB6-4C2E-97C5-A90B4B46D3F2}" type="pres">
      <dgm:prSet presAssocID="{077950F6-09D0-43A4-AACB-361B505A84B7}" presName="linComp" presStyleCnt="0"/>
      <dgm:spPr/>
    </dgm:pt>
    <dgm:pt modelId="{6CA2EB61-AB60-4CAD-9F44-E1AF5DACA8D3}" type="pres">
      <dgm:prSet presAssocID="{8A964E7F-8497-403D-8B3B-5C7185AB1CA1}" presName="compNode" presStyleCnt="0"/>
      <dgm:spPr/>
    </dgm:pt>
    <dgm:pt modelId="{A5B96C37-1357-4FE8-8F60-A0A7402962E1}" type="pres">
      <dgm:prSet presAssocID="{8A964E7F-8497-403D-8B3B-5C7185AB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EBD0B-1B61-41B4-83D0-3EBC277D4811}" type="pres">
      <dgm:prSet presAssocID="{8A964E7F-8497-403D-8B3B-5C7185AB1CA1}" presName="invisiNode" presStyleLbl="node1" presStyleIdx="0" presStyleCnt="4"/>
      <dgm:spPr/>
    </dgm:pt>
    <dgm:pt modelId="{8D957D7E-9CED-4C33-B053-93CAC5D1A6D7}" type="pres">
      <dgm:prSet presAssocID="{8A964E7F-8497-403D-8B3B-5C7185AB1CA1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D470F5E-F183-42FE-9E10-E19E7C92FDDE}" type="pres">
      <dgm:prSet presAssocID="{27767A75-EB0C-4B72-902F-4808E3D6FA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C9DA97-8083-469D-8662-5CAF634704A0}" type="pres">
      <dgm:prSet presAssocID="{A836A9F6-BC72-4CB2-A99F-820248D7CD1C}" presName="compNode" presStyleCnt="0"/>
      <dgm:spPr/>
    </dgm:pt>
    <dgm:pt modelId="{02F8EBE6-A964-47D8-9239-F3A902D247CB}" type="pres">
      <dgm:prSet presAssocID="{A836A9F6-BC72-4CB2-A99F-820248D7CD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CF6AC-2A90-4062-9AF1-2186E062794F}" type="pres">
      <dgm:prSet presAssocID="{A836A9F6-BC72-4CB2-A99F-820248D7CD1C}" presName="invisiNode" presStyleLbl="node1" presStyleIdx="1" presStyleCnt="4"/>
      <dgm:spPr/>
    </dgm:pt>
    <dgm:pt modelId="{6775F83D-0527-4A92-9FDB-E5B13E7CB708}" type="pres">
      <dgm:prSet presAssocID="{A836A9F6-BC72-4CB2-A99F-820248D7CD1C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43D61EC-DB70-4A0A-8876-0B40472D8A7B}" type="pres">
      <dgm:prSet presAssocID="{D33EA4C4-C3F5-4F62-AF83-A16AADA6C6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44C0C-5473-4608-8136-C49F97ED7ABE}" type="pres">
      <dgm:prSet presAssocID="{495DEA64-A45A-4D76-AE99-1783DF91A586}" presName="compNode" presStyleCnt="0"/>
      <dgm:spPr/>
    </dgm:pt>
    <dgm:pt modelId="{03AF8988-B3CF-4664-9D57-22AC5B61A775}" type="pres">
      <dgm:prSet presAssocID="{495DEA64-A45A-4D76-AE99-1783DF91A5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180D2-8505-45CB-AECC-BFE389B9A048}" type="pres">
      <dgm:prSet presAssocID="{495DEA64-A45A-4D76-AE99-1783DF91A586}" presName="invisiNode" presStyleLbl="node1" presStyleIdx="2" presStyleCnt="4"/>
      <dgm:spPr/>
    </dgm:pt>
    <dgm:pt modelId="{B26F71AF-C225-438C-B625-3241AFCA64D0}" type="pres">
      <dgm:prSet presAssocID="{495DEA64-A45A-4D76-AE99-1783DF91A586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C4518D5-D244-49F6-96A1-28CC69E02EB5}" type="pres">
      <dgm:prSet presAssocID="{1DDB3B1C-9393-4828-B28D-6F5C3D599A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F47748-55CA-4096-BFD5-3E40D61236F2}" type="pres">
      <dgm:prSet presAssocID="{FA905385-2097-4C14-A241-47CE8F9C43CD}" presName="compNode" presStyleCnt="0"/>
      <dgm:spPr/>
    </dgm:pt>
    <dgm:pt modelId="{20273A12-D0E7-4FD5-803D-CE7050FD97B4}" type="pres">
      <dgm:prSet presAssocID="{FA905385-2097-4C14-A241-47CE8F9C43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531E1-FEF2-478F-BA46-E578EE8D4DB8}" type="pres">
      <dgm:prSet presAssocID="{FA905385-2097-4C14-A241-47CE8F9C43CD}" presName="invisiNode" presStyleLbl="node1" presStyleIdx="3" presStyleCnt="4"/>
      <dgm:spPr/>
    </dgm:pt>
    <dgm:pt modelId="{E4CE4FDC-E78E-4616-94CB-03C7970685E1}" type="pres">
      <dgm:prSet presAssocID="{FA905385-2097-4C14-A241-47CE8F9C43C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</dgm:ptLst>
  <dgm:cxnLst>
    <dgm:cxn modelId="{8C575B64-2C58-40DD-9F15-953ECEE75EFD}" type="presOf" srcId="{077950F6-09D0-43A4-AACB-361B505A84B7}" destId="{C41B1E54-E474-477A-8C66-AFEC6220C9EC}" srcOrd="0" destOrd="0" presId="urn:microsoft.com/office/officeart/2005/8/layout/pList2#1"/>
    <dgm:cxn modelId="{901D515A-96FC-48DD-88CD-2A4689DF58E1}" srcId="{077950F6-09D0-43A4-AACB-361B505A84B7}" destId="{495DEA64-A45A-4D76-AE99-1783DF91A586}" srcOrd="2" destOrd="0" parTransId="{BB681810-AEE7-4C5A-9A1A-757BA55F0054}" sibTransId="{1DDB3B1C-9393-4828-B28D-6F5C3D599A25}"/>
    <dgm:cxn modelId="{8E83D212-201D-4311-AA89-D7AEF47D7E46}" type="presOf" srcId="{A836A9F6-BC72-4CB2-A99F-820248D7CD1C}" destId="{02F8EBE6-A964-47D8-9239-F3A902D247CB}" srcOrd="0" destOrd="0" presId="urn:microsoft.com/office/officeart/2005/8/layout/pList2#1"/>
    <dgm:cxn modelId="{9E16F65F-306D-48FF-A2A2-2549AE89145F}" srcId="{077950F6-09D0-43A4-AACB-361B505A84B7}" destId="{8A964E7F-8497-403D-8B3B-5C7185AB1CA1}" srcOrd="0" destOrd="0" parTransId="{440A1BAB-411C-41EE-890D-0469ECF6C475}" sibTransId="{27767A75-EB0C-4B72-902F-4808E3D6FAC0}"/>
    <dgm:cxn modelId="{5C43502E-52F4-4952-AB3A-9519A4025862}" type="presOf" srcId="{D33EA4C4-C3F5-4F62-AF83-A16AADA6C62F}" destId="{343D61EC-DB70-4A0A-8876-0B40472D8A7B}" srcOrd="0" destOrd="0" presId="urn:microsoft.com/office/officeart/2005/8/layout/pList2#1"/>
    <dgm:cxn modelId="{4C9E5479-29BE-4CD5-894E-CC1C6A02F373}" type="presOf" srcId="{495DEA64-A45A-4D76-AE99-1783DF91A586}" destId="{03AF8988-B3CF-4664-9D57-22AC5B61A775}" srcOrd="0" destOrd="0" presId="urn:microsoft.com/office/officeart/2005/8/layout/pList2#1"/>
    <dgm:cxn modelId="{DC1786C3-5BEB-437C-A390-07A44CA6C3D8}" srcId="{077950F6-09D0-43A4-AACB-361B505A84B7}" destId="{A836A9F6-BC72-4CB2-A99F-820248D7CD1C}" srcOrd="1" destOrd="0" parTransId="{6F351021-D926-45AA-A6B9-4B88681F4A6D}" sibTransId="{D33EA4C4-C3F5-4F62-AF83-A16AADA6C62F}"/>
    <dgm:cxn modelId="{6C0E2558-3666-47BF-BF82-827C1EC7CC1A}" type="presOf" srcId="{FA905385-2097-4C14-A241-47CE8F9C43CD}" destId="{20273A12-D0E7-4FD5-803D-CE7050FD97B4}" srcOrd="0" destOrd="0" presId="urn:microsoft.com/office/officeart/2005/8/layout/pList2#1"/>
    <dgm:cxn modelId="{169E6573-69FC-4D45-9B91-2D60B9F435CF}" type="presOf" srcId="{1DDB3B1C-9393-4828-B28D-6F5C3D599A25}" destId="{EC4518D5-D244-49F6-96A1-28CC69E02EB5}" srcOrd="0" destOrd="0" presId="urn:microsoft.com/office/officeart/2005/8/layout/pList2#1"/>
    <dgm:cxn modelId="{5A191D43-80F9-43B5-8522-5287028BF1A0}" type="presOf" srcId="{8A964E7F-8497-403D-8B3B-5C7185AB1CA1}" destId="{A5B96C37-1357-4FE8-8F60-A0A7402962E1}" srcOrd="0" destOrd="0" presId="urn:microsoft.com/office/officeart/2005/8/layout/pList2#1"/>
    <dgm:cxn modelId="{B8BA1A83-8C35-4BE9-AE3F-EA8D6B115A86}" type="presOf" srcId="{27767A75-EB0C-4B72-902F-4808E3D6FAC0}" destId="{1D470F5E-F183-42FE-9E10-E19E7C92FDDE}" srcOrd="0" destOrd="0" presId="urn:microsoft.com/office/officeart/2005/8/layout/pList2#1"/>
    <dgm:cxn modelId="{8E2A1970-2FD9-4605-A00B-69ED2FDE0550}" srcId="{077950F6-09D0-43A4-AACB-361B505A84B7}" destId="{FA905385-2097-4C14-A241-47CE8F9C43CD}" srcOrd="3" destOrd="0" parTransId="{63D69C0C-A1D9-446B-9448-35336B1BF7B2}" sibTransId="{23047582-2CCA-4B36-B89C-0C04EA2A11F1}"/>
    <dgm:cxn modelId="{36958FB0-9EF6-4D2D-8FFD-924EF488DEE2}" type="presParOf" srcId="{C41B1E54-E474-477A-8C66-AFEC6220C9EC}" destId="{A2C2DC78-30F0-4D0F-AD3C-DCA55D61C86B}" srcOrd="0" destOrd="0" presId="urn:microsoft.com/office/officeart/2005/8/layout/pList2#1"/>
    <dgm:cxn modelId="{139D1DEF-F39C-4F37-BCF3-264454AD987D}" type="presParOf" srcId="{C41B1E54-E474-477A-8C66-AFEC6220C9EC}" destId="{15B8185C-7AB6-4C2E-97C5-A90B4B46D3F2}" srcOrd="1" destOrd="0" presId="urn:microsoft.com/office/officeart/2005/8/layout/pList2#1"/>
    <dgm:cxn modelId="{920C40FF-734D-4506-8F0E-F7EDF30A6467}" type="presParOf" srcId="{15B8185C-7AB6-4C2E-97C5-A90B4B46D3F2}" destId="{6CA2EB61-AB60-4CAD-9F44-E1AF5DACA8D3}" srcOrd="0" destOrd="0" presId="urn:microsoft.com/office/officeart/2005/8/layout/pList2#1"/>
    <dgm:cxn modelId="{B25FAC8C-AB1B-4409-B6E1-058EF88268A4}" type="presParOf" srcId="{6CA2EB61-AB60-4CAD-9F44-E1AF5DACA8D3}" destId="{A5B96C37-1357-4FE8-8F60-A0A7402962E1}" srcOrd="0" destOrd="0" presId="urn:microsoft.com/office/officeart/2005/8/layout/pList2#1"/>
    <dgm:cxn modelId="{941599A5-E378-4AB6-B4EF-BE60DC2E2AB6}" type="presParOf" srcId="{6CA2EB61-AB60-4CAD-9F44-E1AF5DACA8D3}" destId="{448EBD0B-1B61-41B4-83D0-3EBC277D4811}" srcOrd="1" destOrd="0" presId="urn:microsoft.com/office/officeart/2005/8/layout/pList2#1"/>
    <dgm:cxn modelId="{2DB85FDF-EEE2-45E1-AF3B-328BA04E614A}" type="presParOf" srcId="{6CA2EB61-AB60-4CAD-9F44-E1AF5DACA8D3}" destId="{8D957D7E-9CED-4C33-B053-93CAC5D1A6D7}" srcOrd="2" destOrd="0" presId="urn:microsoft.com/office/officeart/2005/8/layout/pList2#1"/>
    <dgm:cxn modelId="{ADFDB527-FB51-40CE-B488-309D62B33491}" type="presParOf" srcId="{15B8185C-7AB6-4C2E-97C5-A90B4B46D3F2}" destId="{1D470F5E-F183-42FE-9E10-E19E7C92FDDE}" srcOrd="1" destOrd="0" presId="urn:microsoft.com/office/officeart/2005/8/layout/pList2#1"/>
    <dgm:cxn modelId="{0D4CDA65-3A91-4067-8BB9-F17812ED9ADE}" type="presParOf" srcId="{15B8185C-7AB6-4C2E-97C5-A90B4B46D3F2}" destId="{41C9DA97-8083-469D-8662-5CAF634704A0}" srcOrd="2" destOrd="0" presId="urn:microsoft.com/office/officeart/2005/8/layout/pList2#1"/>
    <dgm:cxn modelId="{C38ADE5E-1319-40F9-8C8E-D3C836B1869B}" type="presParOf" srcId="{41C9DA97-8083-469D-8662-5CAF634704A0}" destId="{02F8EBE6-A964-47D8-9239-F3A902D247CB}" srcOrd="0" destOrd="0" presId="urn:microsoft.com/office/officeart/2005/8/layout/pList2#1"/>
    <dgm:cxn modelId="{1E03ED94-F3CE-408F-AC0C-410040C58839}" type="presParOf" srcId="{41C9DA97-8083-469D-8662-5CAF634704A0}" destId="{940CF6AC-2A90-4062-9AF1-2186E062794F}" srcOrd="1" destOrd="0" presId="urn:microsoft.com/office/officeart/2005/8/layout/pList2#1"/>
    <dgm:cxn modelId="{EC7E6E46-605E-4B4F-89CE-27BC3F616D72}" type="presParOf" srcId="{41C9DA97-8083-469D-8662-5CAF634704A0}" destId="{6775F83D-0527-4A92-9FDB-E5B13E7CB708}" srcOrd="2" destOrd="0" presId="urn:microsoft.com/office/officeart/2005/8/layout/pList2#1"/>
    <dgm:cxn modelId="{AE8579FA-ECF2-4A36-A467-A27490AAB831}" type="presParOf" srcId="{15B8185C-7AB6-4C2E-97C5-A90B4B46D3F2}" destId="{343D61EC-DB70-4A0A-8876-0B40472D8A7B}" srcOrd="3" destOrd="0" presId="urn:microsoft.com/office/officeart/2005/8/layout/pList2#1"/>
    <dgm:cxn modelId="{A6559864-4B54-4C33-8F4C-EAA010A312B4}" type="presParOf" srcId="{15B8185C-7AB6-4C2E-97C5-A90B4B46D3F2}" destId="{E0A44C0C-5473-4608-8136-C49F97ED7ABE}" srcOrd="4" destOrd="0" presId="urn:microsoft.com/office/officeart/2005/8/layout/pList2#1"/>
    <dgm:cxn modelId="{B1972AAE-ECF5-4372-AB9E-B4E097787F7E}" type="presParOf" srcId="{E0A44C0C-5473-4608-8136-C49F97ED7ABE}" destId="{03AF8988-B3CF-4664-9D57-22AC5B61A775}" srcOrd="0" destOrd="0" presId="urn:microsoft.com/office/officeart/2005/8/layout/pList2#1"/>
    <dgm:cxn modelId="{DC842433-661D-4339-9534-B9A85F44355B}" type="presParOf" srcId="{E0A44C0C-5473-4608-8136-C49F97ED7ABE}" destId="{E05180D2-8505-45CB-AECC-BFE389B9A048}" srcOrd="1" destOrd="0" presId="urn:microsoft.com/office/officeart/2005/8/layout/pList2#1"/>
    <dgm:cxn modelId="{651F1D4C-6916-410F-B046-7F9C28A92A4F}" type="presParOf" srcId="{E0A44C0C-5473-4608-8136-C49F97ED7ABE}" destId="{B26F71AF-C225-438C-B625-3241AFCA64D0}" srcOrd="2" destOrd="0" presId="urn:microsoft.com/office/officeart/2005/8/layout/pList2#1"/>
    <dgm:cxn modelId="{5F31A869-3F45-4E2F-984A-E45881C168C1}" type="presParOf" srcId="{15B8185C-7AB6-4C2E-97C5-A90B4B46D3F2}" destId="{EC4518D5-D244-49F6-96A1-28CC69E02EB5}" srcOrd="5" destOrd="0" presId="urn:microsoft.com/office/officeart/2005/8/layout/pList2#1"/>
    <dgm:cxn modelId="{F05A2FD1-F5AC-4684-84BE-8E4BE73DA16C}" type="presParOf" srcId="{15B8185C-7AB6-4C2E-97C5-A90B4B46D3F2}" destId="{F2F47748-55CA-4096-BFD5-3E40D61236F2}" srcOrd="6" destOrd="0" presId="urn:microsoft.com/office/officeart/2005/8/layout/pList2#1"/>
    <dgm:cxn modelId="{334FC5DC-6824-4EDA-872B-2A27178D22FB}" type="presParOf" srcId="{F2F47748-55CA-4096-BFD5-3E40D61236F2}" destId="{20273A12-D0E7-4FD5-803D-CE7050FD97B4}" srcOrd="0" destOrd="0" presId="urn:microsoft.com/office/officeart/2005/8/layout/pList2#1"/>
    <dgm:cxn modelId="{54851916-D489-4962-B0D4-795983216B04}" type="presParOf" srcId="{F2F47748-55CA-4096-BFD5-3E40D61236F2}" destId="{285531E1-FEF2-478F-BA46-E578EE8D4DB8}" srcOrd="1" destOrd="0" presId="urn:microsoft.com/office/officeart/2005/8/layout/pList2#1"/>
    <dgm:cxn modelId="{DCEA8C0D-FA1D-44F9-8759-BDE6A774290E}" type="presParOf" srcId="{F2F47748-55CA-4096-BFD5-3E40D61236F2}" destId="{E4CE4FDC-E78E-4616-94CB-03C7970685E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69955-0EC8-4CAC-BC13-075A1D26D830}" type="doc">
      <dgm:prSet loTypeId="urn:microsoft.com/office/officeart/2005/8/layout/vList4#1" loCatId="pictur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0FC9833-EFDF-4D39-9F3E-041E4025146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Стрекоза </a:t>
          </a:r>
        </a:p>
        <a:p>
          <a:r>
            <a:rPr lang="ru-RU" sz="2000" b="1" dirty="0" err="1" smtClean="0">
              <a:solidFill>
                <a:schemeClr val="tx1"/>
              </a:solidFill>
              <a:latin typeface="Arial Narrow" pitchFamily="34" charset="0"/>
            </a:rPr>
            <a:t>Голубой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Arial Narrow" pitchFamily="34" charset="0"/>
            </a:rPr>
            <a:t>аэропланчик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 сел на белый одуванчик.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0A28D7D-D4F9-44EC-9E89-11F4BE9C1A80}" type="parTrans" cxnId="{2521FA59-A1CD-47C1-A43D-0F1EA1AC2041}">
      <dgm:prSet/>
      <dgm:spPr/>
      <dgm:t>
        <a:bodyPr/>
        <a:lstStyle/>
        <a:p>
          <a:endParaRPr lang="ru-RU"/>
        </a:p>
      </dgm:t>
    </dgm:pt>
    <dgm:pt modelId="{81742D39-F687-4E69-9152-6DD9A4BA3E27}" type="sibTrans" cxnId="{2521FA59-A1CD-47C1-A43D-0F1EA1AC2041}">
      <dgm:prSet/>
      <dgm:spPr/>
      <dgm:t>
        <a:bodyPr/>
        <a:lstStyle/>
        <a:p>
          <a:endParaRPr lang="ru-RU"/>
        </a:p>
      </dgm:t>
    </dgm:pt>
    <dgm:pt modelId="{0FC883AA-1FD5-4B94-8019-249618AA8D7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Пчела </a:t>
          </a:r>
        </a:p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Летит мохнатенькая, летит на сладенькое.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FA5E2FF-61C6-4A10-9A3B-70379AFFFEB0}" type="parTrans" cxnId="{77882DB8-7542-4275-82BD-76DE36CBCF24}">
      <dgm:prSet/>
      <dgm:spPr/>
      <dgm:t>
        <a:bodyPr/>
        <a:lstStyle/>
        <a:p>
          <a:endParaRPr lang="ru-RU"/>
        </a:p>
      </dgm:t>
    </dgm:pt>
    <dgm:pt modelId="{A6FA0655-BC47-4E8A-8CC6-C0D42793F0D6}" type="sibTrans" cxnId="{77882DB8-7542-4275-82BD-76DE36CBCF24}">
      <dgm:prSet/>
      <dgm:spPr/>
      <dgm:t>
        <a:bodyPr/>
        <a:lstStyle/>
        <a:p>
          <a:endParaRPr lang="ru-RU"/>
        </a:p>
      </dgm:t>
    </dgm:pt>
    <dgm:pt modelId="{32075CC8-B05A-4DDD-AED9-843E7C4D765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Майский жук </a:t>
          </a:r>
        </a:p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Я не муха, не паук. Я жужжу! Я майский …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5E06736-9EF5-441F-95E1-26F4B1163D1F}" type="parTrans" cxnId="{A3EC2638-1DD6-474A-8D94-FD171B6CC9A4}">
      <dgm:prSet/>
      <dgm:spPr/>
      <dgm:t>
        <a:bodyPr/>
        <a:lstStyle/>
        <a:p>
          <a:endParaRPr lang="ru-RU"/>
        </a:p>
      </dgm:t>
    </dgm:pt>
    <dgm:pt modelId="{30D59AB4-2BDE-44EF-969F-E5078B6F8D83}" type="sibTrans" cxnId="{A3EC2638-1DD6-474A-8D94-FD171B6CC9A4}">
      <dgm:prSet/>
      <dgm:spPr/>
      <dgm:t>
        <a:bodyPr/>
        <a:lstStyle/>
        <a:p>
          <a:endParaRPr lang="ru-RU"/>
        </a:p>
      </dgm:t>
    </dgm:pt>
    <dgm:pt modelId="{80A4F1CE-7B80-4359-9CB5-9539A007CC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Комар </a:t>
          </a:r>
        </a:p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Самого не видно, а песню слышно.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A699ABA3-050F-42A9-A77B-209B1CDA27F8}" type="parTrans" cxnId="{420AAAC9-DB55-48E4-B0EF-E332A4954F5C}">
      <dgm:prSet/>
      <dgm:spPr/>
      <dgm:t>
        <a:bodyPr/>
        <a:lstStyle/>
        <a:p>
          <a:endParaRPr lang="ru-RU"/>
        </a:p>
      </dgm:t>
    </dgm:pt>
    <dgm:pt modelId="{717108A5-546D-47F5-A950-F66DC1E68D9E}" type="sibTrans" cxnId="{420AAAC9-DB55-48E4-B0EF-E332A4954F5C}">
      <dgm:prSet/>
      <dgm:spPr/>
      <dgm:t>
        <a:bodyPr/>
        <a:lstStyle/>
        <a:p>
          <a:endParaRPr lang="ru-RU"/>
        </a:p>
      </dgm:t>
    </dgm:pt>
    <dgm:pt modelId="{574BD9DE-AD08-41E5-8130-2AB97C7DA50C}" type="pres">
      <dgm:prSet presAssocID="{98669955-0EC8-4CAC-BC13-075A1D26D8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94BF9-A356-4484-B014-CEC775A3954E}" type="pres">
      <dgm:prSet presAssocID="{00FC9833-EFDF-4D39-9F3E-041E4025146C}" presName="comp" presStyleCnt="0"/>
      <dgm:spPr/>
    </dgm:pt>
    <dgm:pt modelId="{2E85FC9B-9EF0-4DA6-8D63-5A0471A1EBCE}" type="pres">
      <dgm:prSet presAssocID="{00FC9833-EFDF-4D39-9F3E-041E4025146C}" presName="box" presStyleLbl="node1" presStyleIdx="0" presStyleCnt="4"/>
      <dgm:spPr/>
      <dgm:t>
        <a:bodyPr/>
        <a:lstStyle/>
        <a:p>
          <a:endParaRPr lang="ru-RU"/>
        </a:p>
      </dgm:t>
    </dgm:pt>
    <dgm:pt modelId="{2DA9CC6F-9CE5-4ECE-9CB2-BD3D69323CCF}" type="pres">
      <dgm:prSet presAssocID="{00FC9833-EFDF-4D39-9F3E-041E4025146C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3DC8EDCD-FB66-4543-BE79-B8A78FA47E1C}" type="pres">
      <dgm:prSet presAssocID="{00FC9833-EFDF-4D39-9F3E-041E402514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FEC6-5F7C-4A75-B70A-3972AF4E3B11}" type="pres">
      <dgm:prSet presAssocID="{81742D39-F687-4E69-9152-6DD9A4BA3E27}" presName="spacer" presStyleCnt="0"/>
      <dgm:spPr/>
    </dgm:pt>
    <dgm:pt modelId="{8C9DAF95-31E0-49B7-AD9A-051D1CDA1429}" type="pres">
      <dgm:prSet presAssocID="{0FC883AA-1FD5-4B94-8019-249618AA8D7F}" presName="comp" presStyleCnt="0"/>
      <dgm:spPr/>
    </dgm:pt>
    <dgm:pt modelId="{F988303A-C9F2-4532-BE7A-325D3BBAA257}" type="pres">
      <dgm:prSet presAssocID="{0FC883AA-1FD5-4B94-8019-249618AA8D7F}" presName="box" presStyleLbl="node1" presStyleIdx="1" presStyleCnt="4"/>
      <dgm:spPr/>
      <dgm:t>
        <a:bodyPr/>
        <a:lstStyle/>
        <a:p>
          <a:endParaRPr lang="ru-RU"/>
        </a:p>
      </dgm:t>
    </dgm:pt>
    <dgm:pt modelId="{D6D8E33F-0653-4B77-BC7A-8FB151BC93BE}" type="pres">
      <dgm:prSet presAssocID="{0FC883AA-1FD5-4B94-8019-249618AA8D7F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1CFDC1A-94B1-4EAC-925F-7F1B4A5DE869}" type="pres">
      <dgm:prSet presAssocID="{0FC883AA-1FD5-4B94-8019-249618AA8D7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55A0-594D-4EDE-AE4D-4F231DF5D5F3}" type="pres">
      <dgm:prSet presAssocID="{A6FA0655-BC47-4E8A-8CC6-C0D42793F0D6}" presName="spacer" presStyleCnt="0"/>
      <dgm:spPr/>
    </dgm:pt>
    <dgm:pt modelId="{1BD37306-248B-4AB1-B04C-9DEEDB2AF4FF}" type="pres">
      <dgm:prSet presAssocID="{32075CC8-B05A-4DDD-AED9-843E7C4D7653}" presName="comp" presStyleCnt="0"/>
      <dgm:spPr/>
    </dgm:pt>
    <dgm:pt modelId="{07C3CEB5-A372-4EB8-BD87-7664AD259D00}" type="pres">
      <dgm:prSet presAssocID="{32075CC8-B05A-4DDD-AED9-843E7C4D7653}" presName="box" presStyleLbl="node1" presStyleIdx="2" presStyleCnt="4"/>
      <dgm:spPr/>
      <dgm:t>
        <a:bodyPr/>
        <a:lstStyle/>
        <a:p>
          <a:endParaRPr lang="ru-RU"/>
        </a:p>
      </dgm:t>
    </dgm:pt>
    <dgm:pt modelId="{F8330FFC-18F7-4158-ABBF-0AA7D0274738}" type="pres">
      <dgm:prSet presAssocID="{32075CC8-B05A-4DDD-AED9-843E7C4D7653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45ABCC2-BB78-4C67-93D1-624B50D2630E}" type="pres">
      <dgm:prSet presAssocID="{32075CC8-B05A-4DDD-AED9-843E7C4D765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18BC-87F2-4AA2-A89E-627A516456A2}" type="pres">
      <dgm:prSet presAssocID="{30D59AB4-2BDE-44EF-969F-E5078B6F8D83}" presName="spacer" presStyleCnt="0"/>
      <dgm:spPr/>
    </dgm:pt>
    <dgm:pt modelId="{67C69A5E-D48A-48B8-81AC-2955543A2C07}" type="pres">
      <dgm:prSet presAssocID="{80A4F1CE-7B80-4359-9CB5-9539A007CC33}" presName="comp" presStyleCnt="0"/>
      <dgm:spPr/>
    </dgm:pt>
    <dgm:pt modelId="{3EC234E0-5954-4435-9316-47588D63B402}" type="pres">
      <dgm:prSet presAssocID="{80A4F1CE-7B80-4359-9CB5-9539A007CC33}" presName="box" presStyleLbl="node1" presStyleIdx="3" presStyleCnt="4"/>
      <dgm:spPr/>
      <dgm:t>
        <a:bodyPr/>
        <a:lstStyle/>
        <a:p>
          <a:endParaRPr lang="ru-RU"/>
        </a:p>
      </dgm:t>
    </dgm:pt>
    <dgm:pt modelId="{6DB4F91E-4D17-48C3-8A99-2E7DDA1C782A}" type="pres">
      <dgm:prSet presAssocID="{80A4F1CE-7B80-4359-9CB5-9539A007CC33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E1BA4EC-8C03-42B8-B489-45C6329D9B46}" type="pres">
      <dgm:prSet presAssocID="{80A4F1CE-7B80-4359-9CB5-9539A007CC3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E68AF-7DBD-4BEA-A490-36F02E779E81}" type="presOf" srcId="{32075CC8-B05A-4DDD-AED9-843E7C4D7653}" destId="{645ABCC2-BB78-4C67-93D1-624B50D2630E}" srcOrd="1" destOrd="0" presId="urn:microsoft.com/office/officeart/2005/8/layout/vList4#1"/>
    <dgm:cxn modelId="{2006BA28-065B-49EC-8F4A-8BBAD098512E}" type="presOf" srcId="{80A4F1CE-7B80-4359-9CB5-9539A007CC33}" destId="{2E1BA4EC-8C03-42B8-B489-45C6329D9B46}" srcOrd="1" destOrd="0" presId="urn:microsoft.com/office/officeart/2005/8/layout/vList4#1"/>
    <dgm:cxn modelId="{A3EC2638-1DD6-474A-8D94-FD171B6CC9A4}" srcId="{98669955-0EC8-4CAC-BC13-075A1D26D830}" destId="{32075CC8-B05A-4DDD-AED9-843E7C4D7653}" srcOrd="2" destOrd="0" parTransId="{45E06736-9EF5-441F-95E1-26F4B1163D1F}" sibTransId="{30D59AB4-2BDE-44EF-969F-E5078B6F8D83}"/>
    <dgm:cxn modelId="{A58A9966-18F0-40A7-89BC-9FB90858B304}" type="presOf" srcId="{00FC9833-EFDF-4D39-9F3E-041E4025146C}" destId="{2E85FC9B-9EF0-4DA6-8D63-5A0471A1EBCE}" srcOrd="0" destOrd="0" presId="urn:microsoft.com/office/officeart/2005/8/layout/vList4#1"/>
    <dgm:cxn modelId="{420AAAC9-DB55-48E4-B0EF-E332A4954F5C}" srcId="{98669955-0EC8-4CAC-BC13-075A1D26D830}" destId="{80A4F1CE-7B80-4359-9CB5-9539A007CC33}" srcOrd="3" destOrd="0" parTransId="{A699ABA3-050F-42A9-A77B-209B1CDA27F8}" sibTransId="{717108A5-546D-47F5-A950-F66DC1E68D9E}"/>
    <dgm:cxn modelId="{ABAEE3DA-8894-45CB-89FB-E5A7CB8F2260}" type="presOf" srcId="{32075CC8-B05A-4DDD-AED9-843E7C4D7653}" destId="{07C3CEB5-A372-4EB8-BD87-7664AD259D00}" srcOrd="0" destOrd="0" presId="urn:microsoft.com/office/officeart/2005/8/layout/vList4#1"/>
    <dgm:cxn modelId="{4A47A351-F45D-4E81-8A7B-972CDB1BA8DA}" type="presOf" srcId="{98669955-0EC8-4CAC-BC13-075A1D26D830}" destId="{574BD9DE-AD08-41E5-8130-2AB97C7DA50C}" srcOrd="0" destOrd="0" presId="urn:microsoft.com/office/officeart/2005/8/layout/vList4#1"/>
    <dgm:cxn modelId="{2521FA59-A1CD-47C1-A43D-0F1EA1AC2041}" srcId="{98669955-0EC8-4CAC-BC13-075A1D26D830}" destId="{00FC9833-EFDF-4D39-9F3E-041E4025146C}" srcOrd="0" destOrd="0" parTransId="{D0A28D7D-D4F9-44EC-9E89-11F4BE9C1A80}" sibTransId="{81742D39-F687-4E69-9152-6DD9A4BA3E27}"/>
    <dgm:cxn modelId="{C4761A2B-5D24-4595-94CD-11435C7E5E91}" type="presOf" srcId="{00FC9833-EFDF-4D39-9F3E-041E4025146C}" destId="{3DC8EDCD-FB66-4543-BE79-B8A78FA47E1C}" srcOrd="1" destOrd="0" presId="urn:microsoft.com/office/officeart/2005/8/layout/vList4#1"/>
    <dgm:cxn modelId="{AEAB196D-85A9-4FEF-A922-E4A57DEF2FA8}" type="presOf" srcId="{0FC883AA-1FD5-4B94-8019-249618AA8D7F}" destId="{C1CFDC1A-94B1-4EAC-925F-7F1B4A5DE869}" srcOrd="1" destOrd="0" presId="urn:microsoft.com/office/officeart/2005/8/layout/vList4#1"/>
    <dgm:cxn modelId="{03BFE49C-474D-47B9-9645-5F8BB50A1AAA}" type="presOf" srcId="{0FC883AA-1FD5-4B94-8019-249618AA8D7F}" destId="{F988303A-C9F2-4532-BE7A-325D3BBAA257}" srcOrd="0" destOrd="0" presId="urn:microsoft.com/office/officeart/2005/8/layout/vList4#1"/>
    <dgm:cxn modelId="{77882DB8-7542-4275-82BD-76DE36CBCF24}" srcId="{98669955-0EC8-4CAC-BC13-075A1D26D830}" destId="{0FC883AA-1FD5-4B94-8019-249618AA8D7F}" srcOrd="1" destOrd="0" parTransId="{DFA5E2FF-61C6-4A10-9A3B-70379AFFFEB0}" sibTransId="{A6FA0655-BC47-4E8A-8CC6-C0D42793F0D6}"/>
    <dgm:cxn modelId="{63AB5104-F684-42FE-B368-95BECEC5647A}" type="presOf" srcId="{80A4F1CE-7B80-4359-9CB5-9539A007CC33}" destId="{3EC234E0-5954-4435-9316-47588D63B402}" srcOrd="0" destOrd="0" presId="urn:microsoft.com/office/officeart/2005/8/layout/vList4#1"/>
    <dgm:cxn modelId="{8AFB30D8-9FEA-4BDE-BB11-3ACEE981E24E}" type="presParOf" srcId="{574BD9DE-AD08-41E5-8130-2AB97C7DA50C}" destId="{4BF94BF9-A356-4484-B014-CEC775A3954E}" srcOrd="0" destOrd="0" presId="urn:microsoft.com/office/officeart/2005/8/layout/vList4#1"/>
    <dgm:cxn modelId="{B93D7AA9-3341-4AB8-B992-D7EFF97F52E0}" type="presParOf" srcId="{4BF94BF9-A356-4484-B014-CEC775A3954E}" destId="{2E85FC9B-9EF0-4DA6-8D63-5A0471A1EBCE}" srcOrd="0" destOrd="0" presId="urn:microsoft.com/office/officeart/2005/8/layout/vList4#1"/>
    <dgm:cxn modelId="{FF1FDF9E-CC08-4832-B32C-451D9560F315}" type="presParOf" srcId="{4BF94BF9-A356-4484-B014-CEC775A3954E}" destId="{2DA9CC6F-9CE5-4ECE-9CB2-BD3D69323CCF}" srcOrd="1" destOrd="0" presId="urn:microsoft.com/office/officeart/2005/8/layout/vList4#1"/>
    <dgm:cxn modelId="{C3AE53A2-9491-4008-AD21-8D722842189A}" type="presParOf" srcId="{4BF94BF9-A356-4484-B014-CEC775A3954E}" destId="{3DC8EDCD-FB66-4543-BE79-B8A78FA47E1C}" srcOrd="2" destOrd="0" presId="urn:microsoft.com/office/officeart/2005/8/layout/vList4#1"/>
    <dgm:cxn modelId="{6B28E823-CC44-4DE8-BCB5-B2EC03F0D7F9}" type="presParOf" srcId="{574BD9DE-AD08-41E5-8130-2AB97C7DA50C}" destId="{F40CFEC6-5F7C-4A75-B70A-3972AF4E3B11}" srcOrd="1" destOrd="0" presId="urn:microsoft.com/office/officeart/2005/8/layout/vList4#1"/>
    <dgm:cxn modelId="{DA1B3A7D-9828-4E11-B2E1-48EF12F92789}" type="presParOf" srcId="{574BD9DE-AD08-41E5-8130-2AB97C7DA50C}" destId="{8C9DAF95-31E0-49B7-AD9A-051D1CDA1429}" srcOrd="2" destOrd="0" presId="urn:microsoft.com/office/officeart/2005/8/layout/vList4#1"/>
    <dgm:cxn modelId="{823F5626-0F23-4850-8CFE-1B802012B0F1}" type="presParOf" srcId="{8C9DAF95-31E0-49B7-AD9A-051D1CDA1429}" destId="{F988303A-C9F2-4532-BE7A-325D3BBAA257}" srcOrd="0" destOrd="0" presId="urn:microsoft.com/office/officeart/2005/8/layout/vList4#1"/>
    <dgm:cxn modelId="{F8BB1C13-1E6E-4301-BA09-BB2D25911A22}" type="presParOf" srcId="{8C9DAF95-31E0-49B7-AD9A-051D1CDA1429}" destId="{D6D8E33F-0653-4B77-BC7A-8FB151BC93BE}" srcOrd="1" destOrd="0" presId="urn:microsoft.com/office/officeart/2005/8/layout/vList4#1"/>
    <dgm:cxn modelId="{7148DF8F-C19F-4069-B859-B916A8D8317C}" type="presParOf" srcId="{8C9DAF95-31E0-49B7-AD9A-051D1CDA1429}" destId="{C1CFDC1A-94B1-4EAC-925F-7F1B4A5DE869}" srcOrd="2" destOrd="0" presId="urn:microsoft.com/office/officeart/2005/8/layout/vList4#1"/>
    <dgm:cxn modelId="{B4AE0D3C-E7D4-44F7-A2F8-830757B1741B}" type="presParOf" srcId="{574BD9DE-AD08-41E5-8130-2AB97C7DA50C}" destId="{569455A0-594D-4EDE-AE4D-4F231DF5D5F3}" srcOrd="3" destOrd="0" presId="urn:microsoft.com/office/officeart/2005/8/layout/vList4#1"/>
    <dgm:cxn modelId="{A32A0715-2F6E-4E58-BFD7-9FBB224C359C}" type="presParOf" srcId="{574BD9DE-AD08-41E5-8130-2AB97C7DA50C}" destId="{1BD37306-248B-4AB1-B04C-9DEEDB2AF4FF}" srcOrd="4" destOrd="0" presId="urn:microsoft.com/office/officeart/2005/8/layout/vList4#1"/>
    <dgm:cxn modelId="{4B183873-133A-4DC9-AD68-03D05A702656}" type="presParOf" srcId="{1BD37306-248B-4AB1-B04C-9DEEDB2AF4FF}" destId="{07C3CEB5-A372-4EB8-BD87-7664AD259D00}" srcOrd="0" destOrd="0" presId="urn:microsoft.com/office/officeart/2005/8/layout/vList4#1"/>
    <dgm:cxn modelId="{34A5553B-40DC-41D0-B899-EC7781F1D5BE}" type="presParOf" srcId="{1BD37306-248B-4AB1-B04C-9DEEDB2AF4FF}" destId="{F8330FFC-18F7-4158-ABBF-0AA7D0274738}" srcOrd="1" destOrd="0" presId="urn:microsoft.com/office/officeart/2005/8/layout/vList4#1"/>
    <dgm:cxn modelId="{28472F40-EE3F-4624-AA14-FCF76213CC7C}" type="presParOf" srcId="{1BD37306-248B-4AB1-B04C-9DEEDB2AF4FF}" destId="{645ABCC2-BB78-4C67-93D1-624B50D2630E}" srcOrd="2" destOrd="0" presId="urn:microsoft.com/office/officeart/2005/8/layout/vList4#1"/>
    <dgm:cxn modelId="{FFA10095-459D-41C3-99F5-F73EC0A830C1}" type="presParOf" srcId="{574BD9DE-AD08-41E5-8130-2AB97C7DA50C}" destId="{498218BC-87F2-4AA2-A89E-627A516456A2}" srcOrd="5" destOrd="0" presId="urn:microsoft.com/office/officeart/2005/8/layout/vList4#1"/>
    <dgm:cxn modelId="{C58AF1F8-516C-41C8-A0F5-612F3509089C}" type="presParOf" srcId="{574BD9DE-AD08-41E5-8130-2AB97C7DA50C}" destId="{67C69A5E-D48A-48B8-81AC-2955543A2C07}" srcOrd="6" destOrd="0" presId="urn:microsoft.com/office/officeart/2005/8/layout/vList4#1"/>
    <dgm:cxn modelId="{D9F134FE-7D33-425B-B1DB-5FEEA601AAF0}" type="presParOf" srcId="{67C69A5E-D48A-48B8-81AC-2955543A2C07}" destId="{3EC234E0-5954-4435-9316-47588D63B402}" srcOrd="0" destOrd="0" presId="urn:microsoft.com/office/officeart/2005/8/layout/vList4#1"/>
    <dgm:cxn modelId="{C13424EA-8BAE-47EE-87B7-EDC015332FA1}" type="presParOf" srcId="{67C69A5E-D48A-48B8-81AC-2955543A2C07}" destId="{6DB4F91E-4D17-48C3-8A99-2E7DDA1C782A}" srcOrd="1" destOrd="0" presId="urn:microsoft.com/office/officeart/2005/8/layout/vList4#1"/>
    <dgm:cxn modelId="{29AF0A2C-3291-4A59-B7E8-140225EC25BB}" type="presParOf" srcId="{67C69A5E-D48A-48B8-81AC-2955543A2C07}" destId="{2E1BA4EC-8C03-42B8-B489-45C6329D9B4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56B60-58A3-4AD8-8835-C39EA7999F3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DC93D-915D-4F49-AF41-5DC7C170289B}">
      <dgm:prSet phldrT="[Текст]" phldr="1"/>
      <dgm:spPr/>
      <dgm:t>
        <a:bodyPr/>
        <a:lstStyle/>
        <a:p>
          <a:endParaRPr lang="ru-RU"/>
        </a:p>
      </dgm:t>
    </dgm:pt>
    <dgm:pt modelId="{927754F9-7249-464E-991B-BAADE42376A5}" type="sibTrans" cxnId="{300C653A-B7C0-4C48-A3B6-6DBAB4EC3579}">
      <dgm:prSet/>
      <dgm:spPr/>
      <dgm:t>
        <a:bodyPr/>
        <a:lstStyle/>
        <a:p>
          <a:endParaRPr lang="ru-RU"/>
        </a:p>
      </dgm:t>
    </dgm:pt>
    <dgm:pt modelId="{513406D1-4C0C-4E82-8617-851665252292}" type="parTrans" cxnId="{300C653A-B7C0-4C48-A3B6-6DBAB4EC3579}">
      <dgm:prSet/>
      <dgm:spPr/>
      <dgm:t>
        <a:bodyPr/>
        <a:lstStyle/>
        <a:p>
          <a:endParaRPr lang="ru-RU"/>
        </a:p>
      </dgm:t>
    </dgm:pt>
    <dgm:pt modelId="{A403C68F-7E73-4A1A-A25A-1D8B626B728D}" type="pres">
      <dgm:prSet presAssocID="{55B56B60-58A3-4AD8-8835-C39EA7999F3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3B67BE-5DE0-4D15-BDEC-9721AE727AB8}" type="pres">
      <dgm:prSet presAssocID="{E9EDC93D-915D-4F49-AF41-5DC7C170289B}" presName="composite" presStyleCnt="0"/>
      <dgm:spPr/>
    </dgm:pt>
    <dgm:pt modelId="{0DD384F9-DD46-4E05-ACB4-B21AF302E280}" type="pres">
      <dgm:prSet presAssocID="{E9EDC93D-915D-4F49-AF41-5DC7C170289B}" presName="ParentAccentShape" presStyleLbl="trBgShp" presStyleIdx="0" presStyleCnt="1"/>
      <dgm:spPr/>
    </dgm:pt>
    <dgm:pt modelId="{2B2369A8-0378-4A47-A4F8-543B44502400}" type="pres">
      <dgm:prSet presAssocID="{E9EDC93D-915D-4F49-AF41-5DC7C170289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9945F-9F45-459A-8529-0C882D4E79C7}" type="pres">
      <dgm:prSet presAssocID="{E9EDC93D-915D-4F49-AF41-5DC7C170289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572F89F-D313-4919-B9CC-19F6E45FF22F}" type="pres">
      <dgm:prSet presAssocID="{E9EDC93D-915D-4F49-AF41-5DC7C170289B}" presName="ChildAccentShape" presStyleLbl="trBgShp" presStyleIdx="0" presStyleCnt="1"/>
      <dgm:spPr/>
    </dgm:pt>
    <dgm:pt modelId="{09338002-B19D-47FF-9527-FCFEA0B8A903}" type="pres">
      <dgm:prSet presAssocID="{E9EDC93D-915D-4F49-AF41-5DC7C170289B}" presName="Image" presStyleLbl="alignImgPlace1" presStyleIdx="0" presStyleCnt="1" custScaleY="160002" custLinFactNeighborX="4069" custLinFactNeighborY="-251"/>
      <dgm:spPr/>
    </dgm:pt>
  </dgm:ptLst>
  <dgm:cxnLst>
    <dgm:cxn modelId="{1277323E-F418-4441-B983-649AF008ACDE}" type="presOf" srcId="{55B56B60-58A3-4AD8-8835-C39EA7999F33}" destId="{A403C68F-7E73-4A1A-A25A-1D8B626B728D}" srcOrd="0" destOrd="0" presId="urn:microsoft.com/office/officeart/2009/3/layout/SnapshotPictureList"/>
    <dgm:cxn modelId="{300C653A-B7C0-4C48-A3B6-6DBAB4EC3579}" srcId="{55B56B60-58A3-4AD8-8835-C39EA7999F33}" destId="{E9EDC93D-915D-4F49-AF41-5DC7C170289B}" srcOrd="0" destOrd="0" parTransId="{513406D1-4C0C-4E82-8617-851665252292}" sibTransId="{927754F9-7249-464E-991B-BAADE42376A5}"/>
    <dgm:cxn modelId="{9F5F1EE4-5FD3-4CB5-9002-5B25ECBAF8A2}" type="presOf" srcId="{E9EDC93D-915D-4F49-AF41-5DC7C170289B}" destId="{2B2369A8-0378-4A47-A4F8-543B44502400}" srcOrd="0" destOrd="0" presId="urn:microsoft.com/office/officeart/2009/3/layout/SnapshotPictureList"/>
    <dgm:cxn modelId="{96362773-4045-489A-8802-9A38C667C0EB}" type="presParOf" srcId="{A403C68F-7E73-4A1A-A25A-1D8B626B728D}" destId="{6C3B67BE-5DE0-4D15-BDEC-9721AE727AB8}" srcOrd="0" destOrd="0" presId="urn:microsoft.com/office/officeart/2009/3/layout/SnapshotPictureList"/>
    <dgm:cxn modelId="{65E5FD91-A9F6-4E26-B709-AC909C5EEB1A}" type="presParOf" srcId="{6C3B67BE-5DE0-4D15-BDEC-9721AE727AB8}" destId="{0DD384F9-DD46-4E05-ACB4-B21AF302E280}" srcOrd="0" destOrd="0" presId="urn:microsoft.com/office/officeart/2009/3/layout/SnapshotPictureList"/>
    <dgm:cxn modelId="{11C92B82-BCB6-4671-88C4-A6E0CF4DD881}" type="presParOf" srcId="{6C3B67BE-5DE0-4D15-BDEC-9721AE727AB8}" destId="{2B2369A8-0378-4A47-A4F8-543B44502400}" srcOrd="1" destOrd="0" presId="urn:microsoft.com/office/officeart/2009/3/layout/SnapshotPictureList"/>
    <dgm:cxn modelId="{EF1C5911-C205-4374-83D2-3C4FBA411E8F}" type="presParOf" srcId="{6C3B67BE-5DE0-4D15-BDEC-9721AE727AB8}" destId="{63B9945F-9F45-459A-8529-0C882D4E79C7}" srcOrd="2" destOrd="0" presId="urn:microsoft.com/office/officeart/2009/3/layout/SnapshotPictureList"/>
    <dgm:cxn modelId="{CEA70EF0-FC9D-4E7C-A88C-B3070449342B}" type="presParOf" srcId="{6C3B67BE-5DE0-4D15-BDEC-9721AE727AB8}" destId="{E572F89F-D313-4919-B9CC-19F6E45FF22F}" srcOrd="3" destOrd="0" presId="urn:microsoft.com/office/officeart/2009/3/layout/SnapshotPictureList"/>
    <dgm:cxn modelId="{CEE7DC47-6E21-4F09-B775-17F3914FBFF3}" type="presParOf" srcId="{6C3B67BE-5DE0-4D15-BDEC-9721AE727AB8}" destId="{09338002-B19D-47FF-9527-FCFEA0B8A90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A111A-76B4-44DA-A654-AC3185F49EDC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68692D-10E9-48F6-8749-54E26BF132A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1E7713D-F209-4645-8248-68A63B8244BF}" type="parTrans" cxnId="{16543E3D-BBE7-4B40-A5CD-0070DCE718ED}">
      <dgm:prSet/>
      <dgm:spPr/>
      <dgm:t>
        <a:bodyPr/>
        <a:lstStyle/>
        <a:p>
          <a:endParaRPr lang="ru-RU"/>
        </a:p>
      </dgm:t>
    </dgm:pt>
    <dgm:pt modelId="{ED8D1A80-084A-47F1-8FC1-A6C97673E7A0}" type="sibTrans" cxnId="{16543E3D-BBE7-4B40-A5CD-0070DCE718ED}">
      <dgm:prSet/>
      <dgm:spPr/>
      <dgm:t>
        <a:bodyPr/>
        <a:lstStyle/>
        <a:p>
          <a:endParaRPr lang="ru-RU"/>
        </a:p>
      </dgm:t>
    </dgm:pt>
    <dgm:pt modelId="{0FA7C754-FC13-4037-BD21-EE04F6B5061C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Бабочка опыляет растения, перенося пыльцу с цветка на цветок</a:t>
          </a:r>
          <a:endParaRPr lang="ru-RU" sz="2000" b="1" dirty="0">
            <a:latin typeface="Arial Narrow" pitchFamily="34" charset="0"/>
          </a:endParaRPr>
        </a:p>
      </dgm:t>
    </dgm:pt>
    <dgm:pt modelId="{4A4F3E68-DBA8-483D-B4CF-BB073ECE0322}" type="parTrans" cxnId="{9E9E5AEF-1C52-4630-BDF4-F73A9864F51E}">
      <dgm:prSet/>
      <dgm:spPr/>
      <dgm:t>
        <a:bodyPr/>
        <a:lstStyle/>
        <a:p>
          <a:endParaRPr lang="ru-RU"/>
        </a:p>
      </dgm:t>
    </dgm:pt>
    <dgm:pt modelId="{12515A11-B56D-4257-BA69-361F4920BB05}" type="sibTrans" cxnId="{9E9E5AEF-1C52-4630-BDF4-F73A9864F51E}">
      <dgm:prSet/>
      <dgm:spPr/>
      <dgm:t>
        <a:bodyPr/>
        <a:lstStyle/>
        <a:p>
          <a:endParaRPr lang="ru-RU"/>
        </a:p>
      </dgm:t>
    </dgm:pt>
    <dgm:pt modelId="{FB03957D-339E-4563-A78A-FF7E6F209E79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Гусеница бабочки съедают листья растений</a:t>
          </a:r>
          <a:endParaRPr lang="ru-RU" sz="2000" b="1" dirty="0">
            <a:latin typeface="Arial Narrow" pitchFamily="34" charset="0"/>
          </a:endParaRPr>
        </a:p>
      </dgm:t>
    </dgm:pt>
    <dgm:pt modelId="{8AAA8C7E-FDEB-4245-9521-1179B71F11AD}" type="parTrans" cxnId="{108B6010-567A-4BDB-86D6-25940632CBB0}">
      <dgm:prSet/>
      <dgm:spPr/>
      <dgm:t>
        <a:bodyPr/>
        <a:lstStyle/>
        <a:p>
          <a:endParaRPr lang="ru-RU"/>
        </a:p>
      </dgm:t>
    </dgm:pt>
    <dgm:pt modelId="{A7D1F363-4809-4962-92A6-D9B13D00241C}" type="sibTrans" cxnId="{108B6010-567A-4BDB-86D6-25940632CBB0}">
      <dgm:prSet/>
      <dgm:spPr/>
      <dgm:t>
        <a:bodyPr/>
        <a:lstStyle/>
        <a:p>
          <a:endParaRPr lang="ru-RU"/>
        </a:p>
      </dgm:t>
    </dgm:pt>
    <dgm:pt modelId="{FEA8FB9E-C0E4-4A3E-87DF-B873BD0B900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4EC43E-3809-4D7B-88AD-779C48DF4CB5}" type="parTrans" cxnId="{5BF6A8A8-E0D0-4169-8E19-0A27E72A714B}">
      <dgm:prSet/>
      <dgm:spPr/>
      <dgm:t>
        <a:bodyPr/>
        <a:lstStyle/>
        <a:p>
          <a:endParaRPr lang="ru-RU"/>
        </a:p>
      </dgm:t>
    </dgm:pt>
    <dgm:pt modelId="{040766E1-FD91-4DD1-911F-CC160E39B492}" type="sibTrans" cxnId="{5BF6A8A8-E0D0-4169-8E19-0A27E72A714B}">
      <dgm:prSet/>
      <dgm:spPr/>
      <dgm:t>
        <a:bodyPr/>
        <a:lstStyle/>
        <a:p>
          <a:endParaRPr lang="ru-RU"/>
        </a:p>
      </dgm:t>
    </dgm:pt>
    <dgm:pt modelId="{F78CF98C-7B7A-4748-8B66-F94658949006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Поедает вредных насекомых: тлю, клещей, личинок колорадского жука.</a:t>
          </a:r>
          <a:endParaRPr lang="ru-RU" sz="2000" b="1" dirty="0">
            <a:latin typeface="Arial Narrow" pitchFamily="34" charset="0"/>
          </a:endParaRPr>
        </a:p>
      </dgm:t>
    </dgm:pt>
    <dgm:pt modelId="{E0EB458E-C092-45F7-A99A-1709A7330881}" type="parTrans" cxnId="{2934E863-3A7B-4CE2-AD39-B2B87B70285A}">
      <dgm:prSet/>
      <dgm:spPr/>
      <dgm:t>
        <a:bodyPr/>
        <a:lstStyle/>
        <a:p>
          <a:endParaRPr lang="ru-RU"/>
        </a:p>
      </dgm:t>
    </dgm:pt>
    <dgm:pt modelId="{B50EE28C-B25D-4289-B104-6F2CB5102CAC}" type="sibTrans" cxnId="{2934E863-3A7B-4CE2-AD39-B2B87B70285A}">
      <dgm:prSet/>
      <dgm:spPr/>
      <dgm:t>
        <a:bodyPr/>
        <a:lstStyle/>
        <a:p>
          <a:endParaRPr lang="ru-RU"/>
        </a:p>
      </dgm:t>
    </dgm:pt>
    <dgm:pt modelId="{7DCB27B7-D1DE-44DC-9F74-7677774A01FF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Очень редко в жару может есть листья.</a:t>
          </a:r>
          <a:endParaRPr lang="ru-RU" sz="2000" b="1" dirty="0">
            <a:latin typeface="Arial Narrow" pitchFamily="34" charset="0"/>
          </a:endParaRPr>
        </a:p>
      </dgm:t>
    </dgm:pt>
    <dgm:pt modelId="{930AF3E6-B034-4DB3-9BC4-4EE27068BD78}" type="parTrans" cxnId="{0406B354-13CE-4CF1-BE0B-120B0761541C}">
      <dgm:prSet/>
      <dgm:spPr/>
      <dgm:t>
        <a:bodyPr/>
        <a:lstStyle/>
        <a:p>
          <a:endParaRPr lang="ru-RU"/>
        </a:p>
      </dgm:t>
    </dgm:pt>
    <dgm:pt modelId="{A248B807-D81D-44C6-9638-AD9F838A7C0B}" type="sibTrans" cxnId="{0406B354-13CE-4CF1-BE0B-120B0761541C}">
      <dgm:prSet/>
      <dgm:spPr/>
      <dgm:t>
        <a:bodyPr/>
        <a:lstStyle/>
        <a:p>
          <a:endParaRPr lang="ru-RU"/>
        </a:p>
      </dgm:t>
    </dgm:pt>
    <dgm:pt modelId="{FC79FEF3-AA61-4EF9-B618-CC7582A8E3BD}" type="pres">
      <dgm:prSet presAssocID="{4F2A111A-76B4-44DA-A654-AC3185F49E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678727-5630-49DB-BE67-3D2CEF8B78C6}" type="pres">
      <dgm:prSet presAssocID="{8368692D-10E9-48F6-8749-54E26BF132AE}" presName="root" presStyleCnt="0"/>
      <dgm:spPr/>
    </dgm:pt>
    <dgm:pt modelId="{A65B7011-8180-4E5A-8E25-FE72B53A345A}" type="pres">
      <dgm:prSet presAssocID="{8368692D-10E9-48F6-8749-54E26BF132AE}" presName="rootComposite" presStyleCnt="0"/>
      <dgm:spPr/>
    </dgm:pt>
    <dgm:pt modelId="{39AB78D5-5091-429D-B077-D3D30E12387E}" type="pres">
      <dgm:prSet presAssocID="{8368692D-10E9-48F6-8749-54E26BF132AE}" presName="rootText" presStyleLbl="node1" presStyleIdx="0" presStyleCnt="2"/>
      <dgm:spPr/>
      <dgm:t>
        <a:bodyPr/>
        <a:lstStyle/>
        <a:p>
          <a:endParaRPr lang="ru-RU"/>
        </a:p>
      </dgm:t>
    </dgm:pt>
    <dgm:pt modelId="{775908BA-E3EB-4897-885D-F4C4190661D5}" type="pres">
      <dgm:prSet presAssocID="{8368692D-10E9-48F6-8749-54E26BF132AE}" presName="rootConnector" presStyleLbl="node1" presStyleIdx="0" presStyleCnt="2"/>
      <dgm:spPr/>
      <dgm:t>
        <a:bodyPr/>
        <a:lstStyle/>
        <a:p>
          <a:endParaRPr lang="ru-RU"/>
        </a:p>
      </dgm:t>
    </dgm:pt>
    <dgm:pt modelId="{0CA97432-4AA3-4702-AC09-96E0110398C5}" type="pres">
      <dgm:prSet presAssocID="{8368692D-10E9-48F6-8749-54E26BF132AE}" presName="childShape" presStyleCnt="0"/>
      <dgm:spPr/>
    </dgm:pt>
    <dgm:pt modelId="{0A71F212-FFFE-4BED-95F1-4C9E66BAAE20}" type="pres">
      <dgm:prSet presAssocID="{4A4F3E68-DBA8-483D-B4CF-BB073ECE032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9F0E27E-B1B0-4EE8-96A4-5C938A761425}" type="pres">
      <dgm:prSet presAssocID="{0FA7C754-FC13-4037-BD21-EE04F6B5061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AF2B-AC56-4D3A-9A4B-95B369859490}" type="pres">
      <dgm:prSet presAssocID="{8AAA8C7E-FDEB-4245-9521-1179B71F11A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D30796C-9B2F-446F-A3C9-61855A73C9E3}" type="pres">
      <dgm:prSet presAssocID="{FB03957D-339E-4563-A78A-FF7E6F209E7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EE89-B977-4107-AD2F-53F2CA297C9F}" type="pres">
      <dgm:prSet presAssocID="{FEA8FB9E-C0E4-4A3E-87DF-B873BD0B9008}" presName="root" presStyleCnt="0"/>
      <dgm:spPr/>
    </dgm:pt>
    <dgm:pt modelId="{2DAEA468-EF2B-41C8-AB55-A6208FFA07DD}" type="pres">
      <dgm:prSet presAssocID="{FEA8FB9E-C0E4-4A3E-87DF-B873BD0B9008}" presName="rootComposite" presStyleCnt="0"/>
      <dgm:spPr/>
    </dgm:pt>
    <dgm:pt modelId="{63225C82-9610-4BB5-ACF6-1C2952A45AD3}" type="pres">
      <dgm:prSet presAssocID="{FEA8FB9E-C0E4-4A3E-87DF-B873BD0B9008}" presName="rootText" presStyleLbl="node1" presStyleIdx="1" presStyleCnt="2"/>
      <dgm:spPr/>
      <dgm:t>
        <a:bodyPr/>
        <a:lstStyle/>
        <a:p>
          <a:endParaRPr lang="ru-RU"/>
        </a:p>
      </dgm:t>
    </dgm:pt>
    <dgm:pt modelId="{C2B34D5C-BF4E-4CBC-8678-79D5BAEED8A3}" type="pres">
      <dgm:prSet presAssocID="{FEA8FB9E-C0E4-4A3E-87DF-B873BD0B9008}" presName="rootConnector" presStyleLbl="node1" presStyleIdx="1" presStyleCnt="2"/>
      <dgm:spPr/>
      <dgm:t>
        <a:bodyPr/>
        <a:lstStyle/>
        <a:p>
          <a:endParaRPr lang="ru-RU"/>
        </a:p>
      </dgm:t>
    </dgm:pt>
    <dgm:pt modelId="{9DD2CD0F-1BC9-481E-8C6A-43C20FA506A1}" type="pres">
      <dgm:prSet presAssocID="{FEA8FB9E-C0E4-4A3E-87DF-B873BD0B9008}" presName="childShape" presStyleCnt="0"/>
      <dgm:spPr/>
    </dgm:pt>
    <dgm:pt modelId="{2D42EDFD-2035-43A9-8BBB-AFA16E933AFD}" type="pres">
      <dgm:prSet presAssocID="{E0EB458E-C092-45F7-A99A-1709A733088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5E39AC0-1E47-499D-8D69-68535C803E93}" type="pres">
      <dgm:prSet presAssocID="{F78CF98C-7B7A-4748-8B66-F9465894900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FCB78-CDC7-4ED2-8912-0A9BAC8B23DA}" type="pres">
      <dgm:prSet presAssocID="{930AF3E6-B034-4DB3-9BC4-4EE27068BD7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D55D06-92CA-41AE-A1E3-540BC030C97F}" type="pres">
      <dgm:prSet presAssocID="{7DCB27B7-D1DE-44DC-9F74-7677774A01F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E863-3A7B-4CE2-AD39-B2B87B70285A}" srcId="{FEA8FB9E-C0E4-4A3E-87DF-B873BD0B9008}" destId="{F78CF98C-7B7A-4748-8B66-F94658949006}" srcOrd="0" destOrd="0" parTransId="{E0EB458E-C092-45F7-A99A-1709A7330881}" sibTransId="{B50EE28C-B25D-4289-B104-6F2CB5102CAC}"/>
    <dgm:cxn modelId="{A556BB97-1948-416B-8BEE-282A8E49A018}" type="presOf" srcId="{8368692D-10E9-48F6-8749-54E26BF132AE}" destId="{775908BA-E3EB-4897-885D-F4C4190661D5}" srcOrd="1" destOrd="0" presId="urn:microsoft.com/office/officeart/2005/8/layout/hierarchy3"/>
    <dgm:cxn modelId="{0634C911-F37E-4021-83FF-3D466A6BFDF1}" type="presOf" srcId="{4A4F3E68-DBA8-483D-B4CF-BB073ECE0322}" destId="{0A71F212-FFFE-4BED-95F1-4C9E66BAAE20}" srcOrd="0" destOrd="0" presId="urn:microsoft.com/office/officeart/2005/8/layout/hierarchy3"/>
    <dgm:cxn modelId="{0406B354-13CE-4CF1-BE0B-120B0761541C}" srcId="{FEA8FB9E-C0E4-4A3E-87DF-B873BD0B9008}" destId="{7DCB27B7-D1DE-44DC-9F74-7677774A01FF}" srcOrd="1" destOrd="0" parTransId="{930AF3E6-B034-4DB3-9BC4-4EE27068BD78}" sibTransId="{A248B807-D81D-44C6-9638-AD9F838A7C0B}"/>
    <dgm:cxn modelId="{108B6010-567A-4BDB-86D6-25940632CBB0}" srcId="{8368692D-10E9-48F6-8749-54E26BF132AE}" destId="{FB03957D-339E-4563-A78A-FF7E6F209E79}" srcOrd="1" destOrd="0" parTransId="{8AAA8C7E-FDEB-4245-9521-1179B71F11AD}" sibTransId="{A7D1F363-4809-4962-92A6-D9B13D00241C}"/>
    <dgm:cxn modelId="{0727C974-C461-4AAF-B025-D8932CD7D8F9}" type="presOf" srcId="{7DCB27B7-D1DE-44DC-9F74-7677774A01FF}" destId="{BCD55D06-92CA-41AE-A1E3-540BC030C97F}" srcOrd="0" destOrd="0" presId="urn:microsoft.com/office/officeart/2005/8/layout/hierarchy3"/>
    <dgm:cxn modelId="{16543E3D-BBE7-4B40-A5CD-0070DCE718ED}" srcId="{4F2A111A-76B4-44DA-A654-AC3185F49EDC}" destId="{8368692D-10E9-48F6-8749-54E26BF132AE}" srcOrd="0" destOrd="0" parTransId="{81E7713D-F209-4645-8248-68A63B8244BF}" sibTransId="{ED8D1A80-084A-47F1-8FC1-A6C97673E7A0}"/>
    <dgm:cxn modelId="{9E9E5AEF-1C52-4630-BDF4-F73A9864F51E}" srcId="{8368692D-10E9-48F6-8749-54E26BF132AE}" destId="{0FA7C754-FC13-4037-BD21-EE04F6B5061C}" srcOrd="0" destOrd="0" parTransId="{4A4F3E68-DBA8-483D-B4CF-BB073ECE0322}" sibTransId="{12515A11-B56D-4257-BA69-361F4920BB05}"/>
    <dgm:cxn modelId="{22B7B7F2-9297-4170-9350-67EA59CC0C8D}" type="presOf" srcId="{0FA7C754-FC13-4037-BD21-EE04F6B5061C}" destId="{F9F0E27E-B1B0-4EE8-96A4-5C938A761425}" srcOrd="0" destOrd="0" presId="urn:microsoft.com/office/officeart/2005/8/layout/hierarchy3"/>
    <dgm:cxn modelId="{EA2D626C-9C7E-4148-BEF7-FA7812AE992C}" type="presOf" srcId="{8AAA8C7E-FDEB-4245-9521-1179B71F11AD}" destId="{1325AF2B-AC56-4D3A-9A4B-95B369859490}" srcOrd="0" destOrd="0" presId="urn:microsoft.com/office/officeart/2005/8/layout/hierarchy3"/>
    <dgm:cxn modelId="{A6FB4B9E-C815-4BE5-A1C9-9CAD31A24A38}" type="presOf" srcId="{8368692D-10E9-48F6-8749-54E26BF132AE}" destId="{39AB78D5-5091-429D-B077-D3D30E12387E}" srcOrd="0" destOrd="0" presId="urn:microsoft.com/office/officeart/2005/8/layout/hierarchy3"/>
    <dgm:cxn modelId="{166177A6-AC56-422B-949F-C4ACB2624C2D}" type="presOf" srcId="{E0EB458E-C092-45F7-A99A-1709A7330881}" destId="{2D42EDFD-2035-43A9-8BBB-AFA16E933AFD}" srcOrd="0" destOrd="0" presId="urn:microsoft.com/office/officeart/2005/8/layout/hierarchy3"/>
    <dgm:cxn modelId="{548F4434-E812-46C4-ACEF-5BE285029919}" type="presOf" srcId="{930AF3E6-B034-4DB3-9BC4-4EE27068BD78}" destId="{A6DFCB78-CDC7-4ED2-8912-0A9BAC8B23DA}" srcOrd="0" destOrd="0" presId="urn:microsoft.com/office/officeart/2005/8/layout/hierarchy3"/>
    <dgm:cxn modelId="{12D82654-E2D0-4271-8B11-1D268DD8CC23}" type="presOf" srcId="{FEA8FB9E-C0E4-4A3E-87DF-B873BD0B9008}" destId="{63225C82-9610-4BB5-ACF6-1C2952A45AD3}" srcOrd="0" destOrd="0" presId="urn:microsoft.com/office/officeart/2005/8/layout/hierarchy3"/>
    <dgm:cxn modelId="{5A471A57-4A82-4E20-A603-23A1646E8C93}" type="presOf" srcId="{4F2A111A-76B4-44DA-A654-AC3185F49EDC}" destId="{FC79FEF3-AA61-4EF9-B618-CC7582A8E3BD}" srcOrd="0" destOrd="0" presId="urn:microsoft.com/office/officeart/2005/8/layout/hierarchy3"/>
    <dgm:cxn modelId="{5BF6A8A8-E0D0-4169-8E19-0A27E72A714B}" srcId="{4F2A111A-76B4-44DA-A654-AC3185F49EDC}" destId="{FEA8FB9E-C0E4-4A3E-87DF-B873BD0B9008}" srcOrd="1" destOrd="0" parTransId="{5E4EC43E-3809-4D7B-88AD-779C48DF4CB5}" sibTransId="{040766E1-FD91-4DD1-911F-CC160E39B492}"/>
    <dgm:cxn modelId="{D67F9A50-EAB8-467A-B9C0-972F125E097C}" type="presOf" srcId="{FB03957D-339E-4563-A78A-FF7E6F209E79}" destId="{CD30796C-9B2F-446F-A3C9-61855A73C9E3}" srcOrd="0" destOrd="0" presId="urn:microsoft.com/office/officeart/2005/8/layout/hierarchy3"/>
    <dgm:cxn modelId="{4A229469-E9A5-45CC-9B38-E45C4FC8CF78}" type="presOf" srcId="{F78CF98C-7B7A-4748-8B66-F94658949006}" destId="{45E39AC0-1E47-499D-8D69-68535C803E93}" srcOrd="0" destOrd="0" presId="urn:microsoft.com/office/officeart/2005/8/layout/hierarchy3"/>
    <dgm:cxn modelId="{9BAB54CE-4ECC-4F6C-8C39-43CCA5A29F66}" type="presOf" srcId="{FEA8FB9E-C0E4-4A3E-87DF-B873BD0B9008}" destId="{C2B34D5C-BF4E-4CBC-8678-79D5BAEED8A3}" srcOrd="1" destOrd="0" presId="urn:microsoft.com/office/officeart/2005/8/layout/hierarchy3"/>
    <dgm:cxn modelId="{7B1DD531-F21B-4C06-84A3-C72E034067B8}" type="presParOf" srcId="{FC79FEF3-AA61-4EF9-B618-CC7582A8E3BD}" destId="{FB678727-5630-49DB-BE67-3D2CEF8B78C6}" srcOrd="0" destOrd="0" presId="urn:microsoft.com/office/officeart/2005/8/layout/hierarchy3"/>
    <dgm:cxn modelId="{B9C1E96E-6EA2-42D5-93AD-CC9673DC16F2}" type="presParOf" srcId="{FB678727-5630-49DB-BE67-3D2CEF8B78C6}" destId="{A65B7011-8180-4E5A-8E25-FE72B53A345A}" srcOrd="0" destOrd="0" presId="urn:microsoft.com/office/officeart/2005/8/layout/hierarchy3"/>
    <dgm:cxn modelId="{CF2C73BC-ED9A-43C8-B230-7B36B2F9733F}" type="presParOf" srcId="{A65B7011-8180-4E5A-8E25-FE72B53A345A}" destId="{39AB78D5-5091-429D-B077-D3D30E12387E}" srcOrd="0" destOrd="0" presId="urn:microsoft.com/office/officeart/2005/8/layout/hierarchy3"/>
    <dgm:cxn modelId="{9BA76CAA-5110-49BB-817C-B832829F6545}" type="presParOf" srcId="{A65B7011-8180-4E5A-8E25-FE72B53A345A}" destId="{775908BA-E3EB-4897-885D-F4C4190661D5}" srcOrd="1" destOrd="0" presId="urn:microsoft.com/office/officeart/2005/8/layout/hierarchy3"/>
    <dgm:cxn modelId="{C1A69D46-B644-4E61-A51D-D0EE847AA6B4}" type="presParOf" srcId="{FB678727-5630-49DB-BE67-3D2CEF8B78C6}" destId="{0CA97432-4AA3-4702-AC09-96E0110398C5}" srcOrd="1" destOrd="0" presId="urn:microsoft.com/office/officeart/2005/8/layout/hierarchy3"/>
    <dgm:cxn modelId="{E634A49C-7EE7-48E8-8CD2-96EE351F6BC3}" type="presParOf" srcId="{0CA97432-4AA3-4702-AC09-96E0110398C5}" destId="{0A71F212-FFFE-4BED-95F1-4C9E66BAAE20}" srcOrd="0" destOrd="0" presId="urn:microsoft.com/office/officeart/2005/8/layout/hierarchy3"/>
    <dgm:cxn modelId="{9D2A12AC-3AAF-4BA5-8388-CADA43B372CA}" type="presParOf" srcId="{0CA97432-4AA3-4702-AC09-96E0110398C5}" destId="{F9F0E27E-B1B0-4EE8-96A4-5C938A761425}" srcOrd="1" destOrd="0" presId="urn:microsoft.com/office/officeart/2005/8/layout/hierarchy3"/>
    <dgm:cxn modelId="{7B6B6B0D-F4AC-4F5C-9B60-128CB2C08D16}" type="presParOf" srcId="{0CA97432-4AA3-4702-AC09-96E0110398C5}" destId="{1325AF2B-AC56-4D3A-9A4B-95B369859490}" srcOrd="2" destOrd="0" presId="urn:microsoft.com/office/officeart/2005/8/layout/hierarchy3"/>
    <dgm:cxn modelId="{F87D748B-AC13-4D75-95F3-09C93D7B54D0}" type="presParOf" srcId="{0CA97432-4AA3-4702-AC09-96E0110398C5}" destId="{CD30796C-9B2F-446F-A3C9-61855A73C9E3}" srcOrd="3" destOrd="0" presId="urn:microsoft.com/office/officeart/2005/8/layout/hierarchy3"/>
    <dgm:cxn modelId="{BA9F8422-C4C8-454F-83B0-B86CB4948D93}" type="presParOf" srcId="{FC79FEF3-AA61-4EF9-B618-CC7582A8E3BD}" destId="{E4D3EE89-B977-4107-AD2F-53F2CA297C9F}" srcOrd="1" destOrd="0" presId="urn:microsoft.com/office/officeart/2005/8/layout/hierarchy3"/>
    <dgm:cxn modelId="{3D4D2E3E-A638-4CF1-A1A5-6B7B517D0833}" type="presParOf" srcId="{E4D3EE89-B977-4107-AD2F-53F2CA297C9F}" destId="{2DAEA468-EF2B-41C8-AB55-A6208FFA07DD}" srcOrd="0" destOrd="0" presId="urn:microsoft.com/office/officeart/2005/8/layout/hierarchy3"/>
    <dgm:cxn modelId="{30EECC3A-091E-4B1E-8B30-AA15FB77EE0F}" type="presParOf" srcId="{2DAEA468-EF2B-41C8-AB55-A6208FFA07DD}" destId="{63225C82-9610-4BB5-ACF6-1C2952A45AD3}" srcOrd="0" destOrd="0" presId="urn:microsoft.com/office/officeart/2005/8/layout/hierarchy3"/>
    <dgm:cxn modelId="{001FBFEB-273A-4A55-96C1-C0C189E09663}" type="presParOf" srcId="{2DAEA468-EF2B-41C8-AB55-A6208FFA07DD}" destId="{C2B34D5C-BF4E-4CBC-8678-79D5BAEED8A3}" srcOrd="1" destOrd="0" presId="urn:microsoft.com/office/officeart/2005/8/layout/hierarchy3"/>
    <dgm:cxn modelId="{84C9F25B-F4FD-4147-B37C-99A98A9302FB}" type="presParOf" srcId="{E4D3EE89-B977-4107-AD2F-53F2CA297C9F}" destId="{9DD2CD0F-1BC9-481E-8C6A-43C20FA506A1}" srcOrd="1" destOrd="0" presId="urn:microsoft.com/office/officeart/2005/8/layout/hierarchy3"/>
    <dgm:cxn modelId="{E8C470B9-008C-4B37-8A12-A9072F199E84}" type="presParOf" srcId="{9DD2CD0F-1BC9-481E-8C6A-43C20FA506A1}" destId="{2D42EDFD-2035-43A9-8BBB-AFA16E933AFD}" srcOrd="0" destOrd="0" presId="urn:microsoft.com/office/officeart/2005/8/layout/hierarchy3"/>
    <dgm:cxn modelId="{C8BCC6C1-2D4E-49BE-A914-BBF05CC27653}" type="presParOf" srcId="{9DD2CD0F-1BC9-481E-8C6A-43C20FA506A1}" destId="{45E39AC0-1E47-499D-8D69-68535C803E93}" srcOrd="1" destOrd="0" presId="urn:microsoft.com/office/officeart/2005/8/layout/hierarchy3"/>
    <dgm:cxn modelId="{B7F7EC9B-030A-47E3-AEEA-AA38E9DE083E}" type="presParOf" srcId="{9DD2CD0F-1BC9-481E-8C6A-43C20FA506A1}" destId="{A6DFCB78-CDC7-4ED2-8912-0A9BAC8B23DA}" srcOrd="2" destOrd="0" presId="urn:microsoft.com/office/officeart/2005/8/layout/hierarchy3"/>
    <dgm:cxn modelId="{BF96953A-CA62-4168-9966-1CF92F35ACB6}" type="presParOf" srcId="{9DD2CD0F-1BC9-481E-8C6A-43C20FA506A1}" destId="{BCD55D06-92CA-41AE-A1E3-540BC030C9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B518D6-6F97-40BB-9C00-38FC71C66C03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87D44B-52A4-4F58-80D8-956328D0E5B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7CB137-4FFD-441D-9292-5A8D9D88A3BA}" type="parTrans" cxnId="{4E0A4265-00E9-4322-865B-A88B0932CCDF}">
      <dgm:prSet/>
      <dgm:spPr/>
      <dgm:t>
        <a:bodyPr/>
        <a:lstStyle/>
        <a:p>
          <a:endParaRPr lang="ru-RU"/>
        </a:p>
      </dgm:t>
    </dgm:pt>
    <dgm:pt modelId="{795E5749-B00F-4A82-9C04-D4D01EBEA57C}" type="sibTrans" cxnId="{4E0A4265-00E9-4322-865B-A88B0932CCDF}">
      <dgm:prSet/>
      <dgm:spPr/>
      <dgm:t>
        <a:bodyPr/>
        <a:lstStyle/>
        <a:p>
          <a:endParaRPr lang="ru-RU"/>
        </a:p>
      </dgm:t>
    </dgm:pt>
    <dgm:pt modelId="{E8357F8A-A759-4551-9380-745919AACFBF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Пчела приносит пользу (мед)</a:t>
          </a:r>
          <a:endParaRPr lang="ru-RU" sz="2000" b="1" dirty="0">
            <a:latin typeface="Arial Narrow" pitchFamily="34" charset="0"/>
          </a:endParaRPr>
        </a:p>
      </dgm:t>
    </dgm:pt>
    <dgm:pt modelId="{E3374F6E-3232-4663-B094-73FF054FBE59}" type="parTrans" cxnId="{783C6681-9C21-4C8F-A9C5-F5B2E2DA6B38}">
      <dgm:prSet/>
      <dgm:spPr/>
      <dgm:t>
        <a:bodyPr/>
        <a:lstStyle/>
        <a:p>
          <a:endParaRPr lang="ru-RU"/>
        </a:p>
      </dgm:t>
    </dgm:pt>
    <dgm:pt modelId="{3DA92857-BFB3-45F9-8A4D-12598FF7DFCE}" type="sibTrans" cxnId="{783C6681-9C21-4C8F-A9C5-F5B2E2DA6B38}">
      <dgm:prSet/>
      <dgm:spPr/>
      <dgm:t>
        <a:bodyPr/>
        <a:lstStyle/>
        <a:p>
          <a:endParaRPr lang="ru-RU"/>
        </a:p>
      </dgm:t>
    </dgm:pt>
    <dgm:pt modelId="{A38FCB77-F557-43D7-A961-AE0042F70CC8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От укуса пчел погибают многие животные и птицы.</a:t>
          </a:r>
          <a:endParaRPr lang="ru-RU" sz="2000" b="1" dirty="0">
            <a:latin typeface="Arial Narrow" pitchFamily="34" charset="0"/>
          </a:endParaRPr>
        </a:p>
      </dgm:t>
    </dgm:pt>
    <dgm:pt modelId="{B0A4E7D1-2EA5-44F9-BBE8-D0AEBCFFD1CE}" type="parTrans" cxnId="{37247F1D-2A8E-4541-B479-0FF864B67269}">
      <dgm:prSet/>
      <dgm:spPr/>
      <dgm:t>
        <a:bodyPr/>
        <a:lstStyle/>
        <a:p>
          <a:endParaRPr lang="ru-RU"/>
        </a:p>
      </dgm:t>
    </dgm:pt>
    <dgm:pt modelId="{C94DBBB6-FCF4-4FC8-81DB-C837E5ECE24D}" type="sibTrans" cxnId="{37247F1D-2A8E-4541-B479-0FF864B67269}">
      <dgm:prSet/>
      <dgm:spPr/>
      <dgm:t>
        <a:bodyPr/>
        <a:lstStyle/>
        <a:p>
          <a:endParaRPr lang="ru-RU"/>
        </a:p>
      </dgm:t>
    </dgm:pt>
    <dgm:pt modelId="{73749F60-4218-427C-9668-0A8DC190CAF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E6F399C-F58C-4FFE-AAAF-EBB4C60D0A9C}" type="parTrans" cxnId="{53773C72-8719-4E94-8239-CCE26D07331E}">
      <dgm:prSet/>
      <dgm:spPr/>
      <dgm:t>
        <a:bodyPr/>
        <a:lstStyle/>
        <a:p>
          <a:endParaRPr lang="ru-RU"/>
        </a:p>
      </dgm:t>
    </dgm:pt>
    <dgm:pt modelId="{F4E8B6BF-08B4-4891-BF65-3C2EBE51C4EF}" type="sibTrans" cxnId="{53773C72-8719-4E94-8239-CCE26D07331E}">
      <dgm:prSet/>
      <dgm:spPr/>
      <dgm:t>
        <a:bodyPr/>
        <a:lstStyle/>
        <a:p>
          <a:endParaRPr lang="ru-RU"/>
        </a:p>
      </dgm:t>
    </dgm:pt>
    <dgm:pt modelId="{32EC031A-2655-4CC7-8EB4-7989B058F67A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Комар приносит вред (кровососущее насекомое)</a:t>
          </a:r>
          <a:endParaRPr lang="ru-RU" sz="2000" b="1" dirty="0">
            <a:latin typeface="Arial Narrow" pitchFamily="34" charset="0"/>
          </a:endParaRPr>
        </a:p>
      </dgm:t>
    </dgm:pt>
    <dgm:pt modelId="{2E8D6206-D85F-476B-8444-165D64294F0F}" type="parTrans" cxnId="{C8C4F1EC-41F0-4FFA-A620-6453CA539139}">
      <dgm:prSet/>
      <dgm:spPr/>
      <dgm:t>
        <a:bodyPr/>
        <a:lstStyle/>
        <a:p>
          <a:endParaRPr lang="ru-RU"/>
        </a:p>
      </dgm:t>
    </dgm:pt>
    <dgm:pt modelId="{6A914A77-8033-4079-996F-BB6216493C0A}" type="sibTrans" cxnId="{C8C4F1EC-41F0-4FFA-A620-6453CA539139}">
      <dgm:prSet/>
      <dgm:spPr/>
      <dgm:t>
        <a:bodyPr/>
        <a:lstStyle/>
        <a:p>
          <a:endParaRPr lang="ru-RU"/>
        </a:p>
      </dgm:t>
    </dgm:pt>
    <dgm:pt modelId="{285FA6BF-51A2-4717-85A9-71970E4621F2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Массы личинок комара служит источником питания рыбы</a:t>
          </a:r>
          <a:endParaRPr lang="ru-RU" sz="2000" b="1" dirty="0">
            <a:latin typeface="Arial Narrow" pitchFamily="34" charset="0"/>
          </a:endParaRPr>
        </a:p>
      </dgm:t>
    </dgm:pt>
    <dgm:pt modelId="{69A4F514-6761-4E75-888F-A736242AFED4}" type="parTrans" cxnId="{C38C776C-8FE3-4FAA-A9F2-2DB83CD9182F}">
      <dgm:prSet/>
      <dgm:spPr/>
      <dgm:t>
        <a:bodyPr/>
        <a:lstStyle/>
        <a:p>
          <a:endParaRPr lang="ru-RU"/>
        </a:p>
      </dgm:t>
    </dgm:pt>
    <dgm:pt modelId="{F4E92CE8-1AD0-4152-818C-FB42479422DC}" type="sibTrans" cxnId="{C38C776C-8FE3-4FAA-A9F2-2DB83CD9182F}">
      <dgm:prSet/>
      <dgm:spPr/>
      <dgm:t>
        <a:bodyPr/>
        <a:lstStyle/>
        <a:p>
          <a:endParaRPr lang="ru-RU"/>
        </a:p>
      </dgm:t>
    </dgm:pt>
    <dgm:pt modelId="{CA02B087-3EDB-4CED-BB67-CDCE2B32B144}" type="pres">
      <dgm:prSet presAssocID="{98B518D6-6F97-40BB-9C00-38FC71C66C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61B55C-0100-4A81-AC97-AF6690F37943}" type="pres">
      <dgm:prSet presAssocID="{6787D44B-52A4-4F58-80D8-956328D0E5B0}" presName="root" presStyleCnt="0"/>
      <dgm:spPr/>
    </dgm:pt>
    <dgm:pt modelId="{EA636BB7-CF52-42F7-878E-8DBC6C40B893}" type="pres">
      <dgm:prSet presAssocID="{6787D44B-52A4-4F58-80D8-956328D0E5B0}" presName="rootComposite" presStyleCnt="0"/>
      <dgm:spPr/>
    </dgm:pt>
    <dgm:pt modelId="{A35D9173-A657-4FE6-8F90-0BFA1A5D93D8}" type="pres">
      <dgm:prSet presAssocID="{6787D44B-52A4-4F58-80D8-956328D0E5B0}" presName="rootText" presStyleLbl="node1" presStyleIdx="0" presStyleCnt="2"/>
      <dgm:spPr/>
      <dgm:t>
        <a:bodyPr/>
        <a:lstStyle/>
        <a:p>
          <a:endParaRPr lang="ru-RU"/>
        </a:p>
      </dgm:t>
    </dgm:pt>
    <dgm:pt modelId="{2F5975AB-8921-426D-92CF-F935D5A9780E}" type="pres">
      <dgm:prSet presAssocID="{6787D44B-52A4-4F58-80D8-956328D0E5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84ABF6-0292-488F-A185-1F93D63DB4F5}" type="pres">
      <dgm:prSet presAssocID="{6787D44B-52A4-4F58-80D8-956328D0E5B0}" presName="childShape" presStyleCnt="0"/>
      <dgm:spPr/>
    </dgm:pt>
    <dgm:pt modelId="{EC07FCD3-3630-4A43-AB24-760DAD269EE4}" type="pres">
      <dgm:prSet presAssocID="{E3374F6E-3232-4663-B094-73FF054FBE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32EFFF8-413D-4C5F-9EC8-852E96844AAB}" type="pres">
      <dgm:prSet presAssocID="{E8357F8A-A759-4551-9380-745919AACFB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DECA-2014-42EF-84A1-CB6435F09240}" type="pres">
      <dgm:prSet presAssocID="{B0A4E7D1-2EA5-44F9-BBE8-D0AEBCFFD1C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A8CBC5E-BC4C-410F-9C20-F40E71707305}" type="pres">
      <dgm:prSet presAssocID="{A38FCB77-F557-43D7-A961-AE0042F70CC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F36C6-9A8D-46E7-A77D-C291E5A83E9C}" type="pres">
      <dgm:prSet presAssocID="{73749F60-4218-427C-9668-0A8DC190CAF2}" presName="root" presStyleCnt="0"/>
      <dgm:spPr/>
    </dgm:pt>
    <dgm:pt modelId="{D25340BB-5F0D-422C-89FB-DC32AB9897A8}" type="pres">
      <dgm:prSet presAssocID="{73749F60-4218-427C-9668-0A8DC190CAF2}" presName="rootComposite" presStyleCnt="0"/>
      <dgm:spPr/>
    </dgm:pt>
    <dgm:pt modelId="{04BDEB28-872B-45D4-BD1E-46AED3ECCC92}" type="pres">
      <dgm:prSet presAssocID="{73749F60-4218-427C-9668-0A8DC190CAF2}" presName="rootText" presStyleLbl="node1" presStyleIdx="1" presStyleCnt="2"/>
      <dgm:spPr/>
      <dgm:t>
        <a:bodyPr/>
        <a:lstStyle/>
        <a:p>
          <a:endParaRPr lang="ru-RU"/>
        </a:p>
      </dgm:t>
    </dgm:pt>
    <dgm:pt modelId="{92CE7C03-BF26-45FE-A660-9AC56768AEF1}" type="pres">
      <dgm:prSet presAssocID="{73749F60-4218-427C-9668-0A8DC190CAF2}" presName="rootConnector" presStyleLbl="node1" presStyleIdx="1" presStyleCnt="2"/>
      <dgm:spPr/>
      <dgm:t>
        <a:bodyPr/>
        <a:lstStyle/>
        <a:p>
          <a:endParaRPr lang="ru-RU"/>
        </a:p>
      </dgm:t>
    </dgm:pt>
    <dgm:pt modelId="{090A0837-867B-4071-AF67-88240D9E814E}" type="pres">
      <dgm:prSet presAssocID="{73749F60-4218-427C-9668-0A8DC190CAF2}" presName="childShape" presStyleCnt="0"/>
      <dgm:spPr/>
    </dgm:pt>
    <dgm:pt modelId="{2EEDC76F-C5A6-48B7-820C-01AC6C85361F}" type="pres">
      <dgm:prSet presAssocID="{2E8D6206-D85F-476B-8444-165D64294F0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05F9ECA-E16C-4C6C-BB5D-3254CF45B513}" type="pres">
      <dgm:prSet presAssocID="{32EC031A-2655-4CC7-8EB4-7989B058F67A}" presName="childText" presStyleLbl="bgAcc1" presStyleIdx="2" presStyleCnt="4" custLinFactNeighborX="-918" custLinFactNeighborY="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D2341-A8EA-47D2-9CB0-48A397D5A0BE}" type="pres">
      <dgm:prSet presAssocID="{69A4F514-6761-4E75-888F-A736242AFED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D14ABF4-9914-49AE-BDDF-196EFDEA1614}" type="pres">
      <dgm:prSet presAssocID="{285FA6BF-51A2-4717-85A9-71970E4621F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B2221-9ECA-4903-BDE7-8DD920286900}" type="presOf" srcId="{69A4F514-6761-4E75-888F-A736242AFED4}" destId="{0FCD2341-A8EA-47D2-9CB0-48A397D5A0BE}" srcOrd="0" destOrd="0" presId="urn:microsoft.com/office/officeart/2005/8/layout/hierarchy3"/>
    <dgm:cxn modelId="{AD0839B2-1921-410D-8C3F-B214D52F2AE2}" type="presOf" srcId="{6787D44B-52A4-4F58-80D8-956328D0E5B0}" destId="{A35D9173-A657-4FE6-8F90-0BFA1A5D93D8}" srcOrd="0" destOrd="0" presId="urn:microsoft.com/office/officeart/2005/8/layout/hierarchy3"/>
    <dgm:cxn modelId="{96245647-D4FF-47DA-9D62-54C8AC97D64C}" type="presOf" srcId="{32EC031A-2655-4CC7-8EB4-7989B058F67A}" destId="{605F9ECA-E16C-4C6C-BB5D-3254CF45B513}" srcOrd="0" destOrd="0" presId="urn:microsoft.com/office/officeart/2005/8/layout/hierarchy3"/>
    <dgm:cxn modelId="{11249B34-E8E3-4C19-91D2-47F9975D1F7E}" type="presOf" srcId="{98B518D6-6F97-40BB-9C00-38FC71C66C03}" destId="{CA02B087-3EDB-4CED-BB67-CDCE2B32B144}" srcOrd="0" destOrd="0" presId="urn:microsoft.com/office/officeart/2005/8/layout/hierarchy3"/>
    <dgm:cxn modelId="{C8C4F1EC-41F0-4FFA-A620-6453CA539139}" srcId="{73749F60-4218-427C-9668-0A8DC190CAF2}" destId="{32EC031A-2655-4CC7-8EB4-7989B058F67A}" srcOrd="0" destOrd="0" parTransId="{2E8D6206-D85F-476B-8444-165D64294F0F}" sibTransId="{6A914A77-8033-4079-996F-BB6216493C0A}"/>
    <dgm:cxn modelId="{53773C72-8719-4E94-8239-CCE26D07331E}" srcId="{98B518D6-6F97-40BB-9C00-38FC71C66C03}" destId="{73749F60-4218-427C-9668-0A8DC190CAF2}" srcOrd="1" destOrd="0" parTransId="{9E6F399C-F58C-4FFE-AAAF-EBB4C60D0A9C}" sibTransId="{F4E8B6BF-08B4-4891-BF65-3C2EBE51C4EF}"/>
    <dgm:cxn modelId="{38DE7C2D-7EF2-4CD8-8654-7111C95CFA40}" type="presOf" srcId="{73749F60-4218-427C-9668-0A8DC190CAF2}" destId="{92CE7C03-BF26-45FE-A660-9AC56768AEF1}" srcOrd="1" destOrd="0" presId="urn:microsoft.com/office/officeart/2005/8/layout/hierarchy3"/>
    <dgm:cxn modelId="{E27C9A89-02A1-41C2-85AD-556B1233A7F8}" type="presOf" srcId="{6787D44B-52A4-4F58-80D8-956328D0E5B0}" destId="{2F5975AB-8921-426D-92CF-F935D5A9780E}" srcOrd="1" destOrd="0" presId="urn:microsoft.com/office/officeart/2005/8/layout/hierarchy3"/>
    <dgm:cxn modelId="{783C6681-9C21-4C8F-A9C5-F5B2E2DA6B38}" srcId="{6787D44B-52A4-4F58-80D8-956328D0E5B0}" destId="{E8357F8A-A759-4551-9380-745919AACFBF}" srcOrd="0" destOrd="0" parTransId="{E3374F6E-3232-4663-B094-73FF054FBE59}" sibTransId="{3DA92857-BFB3-45F9-8A4D-12598FF7DFCE}"/>
    <dgm:cxn modelId="{052BAF77-6679-4F1A-BC63-F7EE44E5E716}" type="presOf" srcId="{A38FCB77-F557-43D7-A961-AE0042F70CC8}" destId="{9A8CBC5E-BC4C-410F-9C20-F40E71707305}" srcOrd="0" destOrd="0" presId="urn:microsoft.com/office/officeart/2005/8/layout/hierarchy3"/>
    <dgm:cxn modelId="{4E0A4265-00E9-4322-865B-A88B0932CCDF}" srcId="{98B518D6-6F97-40BB-9C00-38FC71C66C03}" destId="{6787D44B-52A4-4F58-80D8-956328D0E5B0}" srcOrd="0" destOrd="0" parTransId="{1D7CB137-4FFD-441D-9292-5A8D9D88A3BA}" sibTransId="{795E5749-B00F-4A82-9C04-D4D01EBEA57C}"/>
    <dgm:cxn modelId="{C38C776C-8FE3-4FAA-A9F2-2DB83CD9182F}" srcId="{73749F60-4218-427C-9668-0A8DC190CAF2}" destId="{285FA6BF-51A2-4717-85A9-71970E4621F2}" srcOrd="1" destOrd="0" parTransId="{69A4F514-6761-4E75-888F-A736242AFED4}" sibTransId="{F4E92CE8-1AD0-4152-818C-FB42479422DC}"/>
    <dgm:cxn modelId="{90D4414E-72C0-4F3F-A765-CC9CAFE036B0}" type="presOf" srcId="{B0A4E7D1-2EA5-44F9-BBE8-D0AEBCFFD1CE}" destId="{C2B7DECA-2014-42EF-84A1-CB6435F09240}" srcOrd="0" destOrd="0" presId="urn:microsoft.com/office/officeart/2005/8/layout/hierarchy3"/>
    <dgm:cxn modelId="{1C95DE93-47A9-4D6E-A523-459F8103A67D}" type="presOf" srcId="{285FA6BF-51A2-4717-85A9-71970E4621F2}" destId="{9D14ABF4-9914-49AE-BDDF-196EFDEA1614}" srcOrd="0" destOrd="0" presId="urn:microsoft.com/office/officeart/2005/8/layout/hierarchy3"/>
    <dgm:cxn modelId="{42E414D1-7C5A-4348-80E0-B769D3C951BB}" type="presOf" srcId="{E3374F6E-3232-4663-B094-73FF054FBE59}" destId="{EC07FCD3-3630-4A43-AB24-760DAD269EE4}" srcOrd="0" destOrd="0" presId="urn:microsoft.com/office/officeart/2005/8/layout/hierarchy3"/>
    <dgm:cxn modelId="{1C67A028-9EBF-4BC1-8FB2-E7BBFB3FAF91}" type="presOf" srcId="{2E8D6206-D85F-476B-8444-165D64294F0F}" destId="{2EEDC76F-C5A6-48B7-820C-01AC6C85361F}" srcOrd="0" destOrd="0" presId="urn:microsoft.com/office/officeart/2005/8/layout/hierarchy3"/>
    <dgm:cxn modelId="{37247F1D-2A8E-4541-B479-0FF864B67269}" srcId="{6787D44B-52A4-4F58-80D8-956328D0E5B0}" destId="{A38FCB77-F557-43D7-A961-AE0042F70CC8}" srcOrd="1" destOrd="0" parTransId="{B0A4E7D1-2EA5-44F9-BBE8-D0AEBCFFD1CE}" sibTransId="{C94DBBB6-FCF4-4FC8-81DB-C837E5ECE24D}"/>
    <dgm:cxn modelId="{F78BEAD0-C039-4EAF-A0A3-ECD01F04C054}" type="presOf" srcId="{73749F60-4218-427C-9668-0A8DC190CAF2}" destId="{04BDEB28-872B-45D4-BD1E-46AED3ECCC92}" srcOrd="0" destOrd="0" presId="urn:microsoft.com/office/officeart/2005/8/layout/hierarchy3"/>
    <dgm:cxn modelId="{FDFE0317-A774-4F71-A042-243A5779A254}" type="presOf" srcId="{E8357F8A-A759-4551-9380-745919AACFBF}" destId="{332EFFF8-413D-4C5F-9EC8-852E96844AAB}" srcOrd="0" destOrd="0" presId="urn:microsoft.com/office/officeart/2005/8/layout/hierarchy3"/>
    <dgm:cxn modelId="{C0ED8FD9-8F52-47F7-B177-005915083AB1}" type="presParOf" srcId="{CA02B087-3EDB-4CED-BB67-CDCE2B32B144}" destId="{6A61B55C-0100-4A81-AC97-AF6690F37943}" srcOrd="0" destOrd="0" presId="urn:microsoft.com/office/officeart/2005/8/layout/hierarchy3"/>
    <dgm:cxn modelId="{D5EDD8A9-915B-45DD-A5D5-48A8A85E4344}" type="presParOf" srcId="{6A61B55C-0100-4A81-AC97-AF6690F37943}" destId="{EA636BB7-CF52-42F7-878E-8DBC6C40B893}" srcOrd="0" destOrd="0" presId="urn:microsoft.com/office/officeart/2005/8/layout/hierarchy3"/>
    <dgm:cxn modelId="{DEAA7B49-9D31-44F4-A697-9184CD3A1118}" type="presParOf" srcId="{EA636BB7-CF52-42F7-878E-8DBC6C40B893}" destId="{A35D9173-A657-4FE6-8F90-0BFA1A5D93D8}" srcOrd="0" destOrd="0" presId="urn:microsoft.com/office/officeart/2005/8/layout/hierarchy3"/>
    <dgm:cxn modelId="{C38DF64E-99DC-4DE8-99E9-B41B4623E1D6}" type="presParOf" srcId="{EA636BB7-CF52-42F7-878E-8DBC6C40B893}" destId="{2F5975AB-8921-426D-92CF-F935D5A9780E}" srcOrd="1" destOrd="0" presId="urn:microsoft.com/office/officeart/2005/8/layout/hierarchy3"/>
    <dgm:cxn modelId="{A962D40D-87EC-455B-BCE6-3A5D4C7A4D36}" type="presParOf" srcId="{6A61B55C-0100-4A81-AC97-AF6690F37943}" destId="{8B84ABF6-0292-488F-A185-1F93D63DB4F5}" srcOrd="1" destOrd="0" presId="urn:microsoft.com/office/officeart/2005/8/layout/hierarchy3"/>
    <dgm:cxn modelId="{874AD228-3B06-4D1C-B8D3-5283C591F4CF}" type="presParOf" srcId="{8B84ABF6-0292-488F-A185-1F93D63DB4F5}" destId="{EC07FCD3-3630-4A43-AB24-760DAD269EE4}" srcOrd="0" destOrd="0" presId="urn:microsoft.com/office/officeart/2005/8/layout/hierarchy3"/>
    <dgm:cxn modelId="{58AB0230-AD62-4BC0-8DC7-595D1E61422A}" type="presParOf" srcId="{8B84ABF6-0292-488F-A185-1F93D63DB4F5}" destId="{332EFFF8-413D-4C5F-9EC8-852E96844AAB}" srcOrd="1" destOrd="0" presId="urn:microsoft.com/office/officeart/2005/8/layout/hierarchy3"/>
    <dgm:cxn modelId="{79D47362-92F5-492C-A0A5-754C218164CC}" type="presParOf" srcId="{8B84ABF6-0292-488F-A185-1F93D63DB4F5}" destId="{C2B7DECA-2014-42EF-84A1-CB6435F09240}" srcOrd="2" destOrd="0" presId="urn:microsoft.com/office/officeart/2005/8/layout/hierarchy3"/>
    <dgm:cxn modelId="{A02FC256-7168-4237-826E-27757F6DD139}" type="presParOf" srcId="{8B84ABF6-0292-488F-A185-1F93D63DB4F5}" destId="{9A8CBC5E-BC4C-410F-9C20-F40E71707305}" srcOrd="3" destOrd="0" presId="urn:microsoft.com/office/officeart/2005/8/layout/hierarchy3"/>
    <dgm:cxn modelId="{F3CE9D55-25B9-4D37-9C35-BD155AD800AC}" type="presParOf" srcId="{CA02B087-3EDB-4CED-BB67-CDCE2B32B144}" destId="{4B5F36C6-9A8D-46E7-A77D-C291E5A83E9C}" srcOrd="1" destOrd="0" presId="urn:microsoft.com/office/officeart/2005/8/layout/hierarchy3"/>
    <dgm:cxn modelId="{7E3F1E7A-1429-4984-AA33-45316FBD188E}" type="presParOf" srcId="{4B5F36C6-9A8D-46E7-A77D-C291E5A83E9C}" destId="{D25340BB-5F0D-422C-89FB-DC32AB9897A8}" srcOrd="0" destOrd="0" presId="urn:microsoft.com/office/officeart/2005/8/layout/hierarchy3"/>
    <dgm:cxn modelId="{96E98136-9917-4309-B7AD-07BC4D177287}" type="presParOf" srcId="{D25340BB-5F0D-422C-89FB-DC32AB9897A8}" destId="{04BDEB28-872B-45D4-BD1E-46AED3ECCC92}" srcOrd="0" destOrd="0" presId="urn:microsoft.com/office/officeart/2005/8/layout/hierarchy3"/>
    <dgm:cxn modelId="{0E20FCBD-3B7C-4255-9E7F-3650FFEC7B11}" type="presParOf" srcId="{D25340BB-5F0D-422C-89FB-DC32AB9897A8}" destId="{92CE7C03-BF26-45FE-A660-9AC56768AEF1}" srcOrd="1" destOrd="0" presId="urn:microsoft.com/office/officeart/2005/8/layout/hierarchy3"/>
    <dgm:cxn modelId="{3C1CA0B6-DE06-4949-9E7F-2776E90051EE}" type="presParOf" srcId="{4B5F36C6-9A8D-46E7-A77D-C291E5A83E9C}" destId="{090A0837-867B-4071-AF67-88240D9E814E}" srcOrd="1" destOrd="0" presId="urn:microsoft.com/office/officeart/2005/8/layout/hierarchy3"/>
    <dgm:cxn modelId="{C4629175-44AE-4032-84F9-33CF6F46BBB8}" type="presParOf" srcId="{090A0837-867B-4071-AF67-88240D9E814E}" destId="{2EEDC76F-C5A6-48B7-820C-01AC6C85361F}" srcOrd="0" destOrd="0" presId="urn:microsoft.com/office/officeart/2005/8/layout/hierarchy3"/>
    <dgm:cxn modelId="{7F093DEE-FAFD-40B1-98FF-0EEB70C4C034}" type="presParOf" srcId="{090A0837-867B-4071-AF67-88240D9E814E}" destId="{605F9ECA-E16C-4C6C-BB5D-3254CF45B513}" srcOrd="1" destOrd="0" presId="urn:microsoft.com/office/officeart/2005/8/layout/hierarchy3"/>
    <dgm:cxn modelId="{81C069F7-465E-4FA5-8508-1B66C0B5587E}" type="presParOf" srcId="{090A0837-867B-4071-AF67-88240D9E814E}" destId="{0FCD2341-A8EA-47D2-9CB0-48A397D5A0BE}" srcOrd="2" destOrd="0" presId="urn:microsoft.com/office/officeart/2005/8/layout/hierarchy3"/>
    <dgm:cxn modelId="{584697F3-7DDA-4BD8-84FC-E077E6A67842}" type="presParOf" srcId="{090A0837-867B-4071-AF67-88240D9E814E}" destId="{9D14ABF4-9914-49AE-BDDF-196EFDEA161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E627F3-7C9B-485B-8EBF-DDD2D3FFF3A8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CAADAB5F-2F9B-4258-B5AB-0D4B75110BA3}">
      <dgm:prSet phldrT="[Текст]" phldr="1"/>
      <dgm:spPr/>
      <dgm:t>
        <a:bodyPr/>
        <a:lstStyle/>
        <a:p>
          <a:endParaRPr lang="ru-RU" dirty="0"/>
        </a:p>
      </dgm:t>
    </dgm:pt>
    <dgm:pt modelId="{037110B9-98B9-4990-8FAB-F064E22433CB}" type="parTrans" cxnId="{64C46D26-03F4-4160-ACD3-FD29F5D4A5AE}">
      <dgm:prSet/>
      <dgm:spPr/>
      <dgm:t>
        <a:bodyPr/>
        <a:lstStyle/>
        <a:p>
          <a:endParaRPr lang="ru-RU"/>
        </a:p>
      </dgm:t>
    </dgm:pt>
    <dgm:pt modelId="{EC4172D2-8643-41F9-B6C0-659781A09DA0}" type="sibTrans" cxnId="{64C46D26-03F4-4160-ACD3-FD29F5D4A5AE}">
      <dgm:prSet/>
      <dgm:spPr/>
      <dgm:t>
        <a:bodyPr/>
        <a:lstStyle/>
        <a:p>
          <a:endParaRPr lang="ru-RU"/>
        </a:p>
      </dgm:t>
    </dgm:pt>
    <dgm:pt modelId="{F36658F8-45E0-4B97-B05E-EC758D58B5D0}">
      <dgm:prSet phldrT="[Текст]" custT="1"/>
      <dgm:spPr/>
      <dgm:t>
        <a:bodyPr/>
        <a:lstStyle/>
        <a:p>
          <a:r>
            <a:rPr lang="ru-RU" sz="2400" b="1" dirty="0" smtClean="0">
              <a:latin typeface="Arial Narrow" pitchFamily="34" charset="0"/>
            </a:rPr>
            <a:t>Яйца</a:t>
          </a:r>
          <a:endParaRPr lang="ru-RU" sz="2400" b="1" dirty="0">
            <a:latin typeface="Arial Narrow" pitchFamily="34" charset="0"/>
          </a:endParaRPr>
        </a:p>
      </dgm:t>
    </dgm:pt>
    <dgm:pt modelId="{A7B82B4E-8F02-4CD0-BDFE-12A1B2E7916E}" type="parTrans" cxnId="{7E88BAE6-3176-4560-9C1F-597ACDC9F535}">
      <dgm:prSet/>
      <dgm:spPr/>
      <dgm:t>
        <a:bodyPr/>
        <a:lstStyle/>
        <a:p>
          <a:endParaRPr lang="ru-RU"/>
        </a:p>
      </dgm:t>
    </dgm:pt>
    <dgm:pt modelId="{CE4CD15B-4DDA-47B0-9055-7D8CEF2ABCEE}" type="sibTrans" cxnId="{7E88BAE6-3176-4560-9C1F-597ACDC9F535}">
      <dgm:prSet/>
      <dgm:spPr/>
      <dgm:t>
        <a:bodyPr/>
        <a:lstStyle/>
        <a:p>
          <a:endParaRPr lang="ru-RU"/>
        </a:p>
      </dgm:t>
    </dgm:pt>
    <dgm:pt modelId="{FE151FAF-6882-4661-BD30-91FE66F1FBAC}">
      <dgm:prSet phldrT="[Текст]" phldr="1" custT="1"/>
      <dgm:spPr/>
      <dgm:t>
        <a:bodyPr/>
        <a:lstStyle/>
        <a:p>
          <a:endParaRPr lang="ru-RU" sz="2400" b="1" dirty="0">
            <a:latin typeface="Arial Narrow" pitchFamily="34" charset="0"/>
          </a:endParaRPr>
        </a:p>
      </dgm:t>
    </dgm:pt>
    <dgm:pt modelId="{47AB336B-8F21-44A6-BB29-6045A2855A20}" type="parTrans" cxnId="{011FA69D-7EF1-45AC-AD88-3A6B986069C4}">
      <dgm:prSet/>
      <dgm:spPr/>
      <dgm:t>
        <a:bodyPr/>
        <a:lstStyle/>
        <a:p>
          <a:endParaRPr lang="ru-RU"/>
        </a:p>
      </dgm:t>
    </dgm:pt>
    <dgm:pt modelId="{3FAD7B54-69B2-4510-960C-116C74895E42}" type="sibTrans" cxnId="{011FA69D-7EF1-45AC-AD88-3A6B986069C4}">
      <dgm:prSet/>
      <dgm:spPr/>
      <dgm:t>
        <a:bodyPr/>
        <a:lstStyle/>
        <a:p>
          <a:endParaRPr lang="ru-RU"/>
        </a:p>
      </dgm:t>
    </dgm:pt>
    <dgm:pt modelId="{FBC7FB1A-838B-4FA6-B684-32B1D725B60F}">
      <dgm:prSet phldrT="[Текст]" custT="1"/>
      <dgm:spPr/>
      <dgm:t>
        <a:bodyPr/>
        <a:lstStyle/>
        <a:p>
          <a:r>
            <a:rPr lang="ru-RU" sz="2400" b="1" dirty="0" smtClean="0">
              <a:latin typeface="Arial Narrow" pitchFamily="34" charset="0"/>
            </a:rPr>
            <a:t>Куколка</a:t>
          </a:r>
          <a:endParaRPr lang="ru-RU" sz="2400" b="1" dirty="0">
            <a:latin typeface="Arial Narrow" pitchFamily="34" charset="0"/>
          </a:endParaRPr>
        </a:p>
      </dgm:t>
    </dgm:pt>
    <dgm:pt modelId="{76FC1383-D1BF-42C3-BFEE-2E7A21C16332}" type="parTrans" cxnId="{F98C76B6-6114-4C4D-A3A2-A4DFC80122B1}">
      <dgm:prSet/>
      <dgm:spPr/>
      <dgm:t>
        <a:bodyPr/>
        <a:lstStyle/>
        <a:p>
          <a:endParaRPr lang="ru-RU"/>
        </a:p>
      </dgm:t>
    </dgm:pt>
    <dgm:pt modelId="{DE5E2261-4065-41F0-85E7-A241F948E3C5}" type="sibTrans" cxnId="{F98C76B6-6114-4C4D-A3A2-A4DFC80122B1}">
      <dgm:prSet/>
      <dgm:spPr/>
      <dgm:t>
        <a:bodyPr/>
        <a:lstStyle/>
        <a:p>
          <a:endParaRPr lang="ru-RU"/>
        </a:p>
      </dgm:t>
    </dgm:pt>
    <dgm:pt modelId="{6C06E098-3672-4C19-84F7-05A977EB85D3}">
      <dgm:prSet phldrT="[Текст]" phldr="1" custT="1"/>
      <dgm:spPr/>
      <dgm:t>
        <a:bodyPr/>
        <a:lstStyle/>
        <a:p>
          <a:endParaRPr lang="ru-RU" sz="2400" b="1" dirty="0">
            <a:latin typeface="Arial Narrow" pitchFamily="34" charset="0"/>
          </a:endParaRPr>
        </a:p>
      </dgm:t>
    </dgm:pt>
    <dgm:pt modelId="{715F5E03-455E-43AA-A936-3D72E6BC0865}" type="parTrans" cxnId="{4B07B28D-6DB7-49CC-8EFB-C0840826B807}">
      <dgm:prSet/>
      <dgm:spPr/>
      <dgm:t>
        <a:bodyPr/>
        <a:lstStyle/>
        <a:p>
          <a:endParaRPr lang="ru-RU"/>
        </a:p>
      </dgm:t>
    </dgm:pt>
    <dgm:pt modelId="{922BA05A-3E8E-4646-98E3-9903A8CDF621}" type="sibTrans" cxnId="{4B07B28D-6DB7-49CC-8EFB-C0840826B807}">
      <dgm:prSet/>
      <dgm:spPr/>
      <dgm:t>
        <a:bodyPr/>
        <a:lstStyle/>
        <a:p>
          <a:endParaRPr lang="ru-RU"/>
        </a:p>
      </dgm:t>
    </dgm:pt>
    <dgm:pt modelId="{F749C1E6-DF64-4B6C-AE86-EF9E31D35B2A}">
      <dgm:prSet phldrT="[Текст]" custT="1"/>
      <dgm:spPr/>
      <dgm:t>
        <a:bodyPr/>
        <a:lstStyle/>
        <a:p>
          <a:r>
            <a:rPr lang="ru-RU" sz="2400" b="1" dirty="0" smtClean="0">
              <a:latin typeface="Arial Narrow" pitchFamily="34" charset="0"/>
            </a:rPr>
            <a:t>Гусеница</a:t>
          </a:r>
          <a:endParaRPr lang="ru-RU" sz="2400" b="1" dirty="0">
            <a:latin typeface="Arial Narrow" pitchFamily="34" charset="0"/>
          </a:endParaRPr>
        </a:p>
      </dgm:t>
    </dgm:pt>
    <dgm:pt modelId="{55C5F38D-EF19-4437-9937-D1B2E6883FB4}" type="parTrans" cxnId="{2B35E0A4-0AAF-46E1-A0E7-572AD945E3BF}">
      <dgm:prSet/>
      <dgm:spPr/>
      <dgm:t>
        <a:bodyPr/>
        <a:lstStyle/>
        <a:p>
          <a:endParaRPr lang="ru-RU"/>
        </a:p>
      </dgm:t>
    </dgm:pt>
    <dgm:pt modelId="{66A5911E-5AC3-44DC-BC97-775B1CA28E18}" type="sibTrans" cxnId="{2B35E0A4-0AAF-46E1-A0E7-572AD945E3BF}">
      <dgm:prSet/>
      <dgm:spPr/>
      <dgm:t>
        <a:bodyPr/>
        <a:lstStyle/>
        <a:p>
          <a:endParaRPr lang="ru-RU"/>
        </a:p>
      </dgm:t>
    </dgm:pt>
    <dgm:pt modelId="{EFFB8052-2F83-42D1-8C82-79483C82E2BE}">
      <dgm:prSet phldrT="[Текст]" custT="1"/>
      <dgm:spPr/>
      <dgm:t>
        <a:bodyPr/>
        <a:lstStyle/>
        <a:p>
          <a:endParaRPr lang="ru-RU" sz="2400" b="1" dirty="0">
            <a:latin typeface="Arial Narrow" pitchFamily="34" charset="0"/>
          </a:endParaRPr>
        </a:p>
      </dgm:t>
    </dgm:pt>
    <dgm:pt modelId="{DA747352-FA1A-456C-8A77-4CE3F31A5ABA}" type="parTrans" cxnId="{880B66FB-F06C-4989-BFFE-67CCD9E23BAC}">
      <dgm:prSet/>
      <dgm:spPr/>
      <dgm:t>
        <a:bodyPr/>
        <a:lstStyle/>
        <a:p>
          <a:endParaRPr lang="ru-RU"/>
        </a:p>
      </dgm:t>
    </dgm:pt>
    <dgm:pt modelId="{577712A9-2AF7-475F-A003-ADA53D3CD9E9}" type="sibTrans" cxnId="{880B66FB-F06C-4989-BFFE-67CCD9E23BAC}">
      <dgm:prSet/>
      <dgm:spPr/>
      <dgm:t>
        <a:bodyPr/>
        <a:lstStyle/>
        <a:p>
          <a:endParaRPr lang="ru-RU"/>
        </a:p>
      </dgm:t>
    </dgm:pt>
    <dgm:pt modelId="{BCDBE4CD-76A4-4039-8D63-171CA6B1FB40}">
      <dgm:prSet phldrT="[Текст]" custT="1"/>
      <dgm:spPr/>
      <dgm:t>
        <a:bodyPr/>
        <a:lstStyle/>
        <a:p>
          <a:endParaRPr lang="ru-RU" sz="2400" b="1" dirty="0">
            <a:latin typeface="Arial Narrow" pitchFamily="34" charset="0"/>
          </a:endParaRPr>
        </a:p>
      </dgm:t>
    </dgm:pt>
    <dgm:pt modelId="{114150A2-6AD3-45EB-9A37-5C9147FB0855}" type="parTrans" cxnId="{E95B97E8-1797-4C88-9001-66498E33CB4F}">
      <dgm:prSet/>
      <dgm:spPr/>
      <dgm:t>
        <a:bodyPr/>
        <a:lstStyle/>
        <a:p>
          <a:endParaRPr lang="ru-RU"/>
        </a:p>
      </dgm:t>
    </dgm:pt>
    <dgm:pt modelId="{9E030625-93D8-4265-AE77-2DDAFD351354}" type="sibTrans" cxnId="{E95B97E8-1797-4C88-9001-66498E33CB4F}">
      <dgm:prSet/>
      <dgm:spPr/>
      <dgm:t>
        <a:bodyPr/>
        <a:lstStyle/>
        <a:p>
          <a:endParaRPr lang="ru-RU"/>
        </a:p>
      </dgm:t>
    </dgm:pt>
    <dgm:pt modelId="{87957252-4C2B-433D-A1B0-67A0D2F1E3F9}" type="pres">
      <dgm:prSet presAssocID="{7BE627F3-7C9B-485B-8EBF-DDD2D3FFF3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3AE236-9927-4306-A9E4-D0602352C0D7}" type="pres">
      <dgm:prSet presAssocID="{CAADAB5F-2F9B-4258-B5AB-0D4B75110BA3}" presName="composite" presStyleCnt="0"/>
      <dgm:spPr/>
    </dgm:pt>
    <dgm:pt modelId="{AEC15D29-CC13-49C6-B391-5A2A28DCBEAE}" type="pres">
      <dgm:prSet presAssocID="{CAADAB5F-2F9B-4258-B5AB-0D4B75110BA3}" presName="bentUpArrow1" presStyleLbl="alignImgPlace1" presStyleIdx="0" presStyleCnt="2"/>
      <dgm:spPr/>
    </dgm:pt>
    <dgm:pt modelId="{B1D82F58-1ABA-4C39-89A7-5CA15807B671}" type="pres">
      <dgm:prSet presAssocID="{CAADAB5F-2F9B-4258-B5AB-0D4B75110BA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6A972-66BD-47E0-B21F-07B6739F037F}" type="pres">
      <dgm:prSet presAssocID="{CAADAB5F-2F9B-4258-B5AB-0D4B75110BA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4731-2F68-4517-8D24-4478BD547BF3}" type="pres">
      <dgm:prSet presAssocID="{EC4172D2-8643-41F9-B6C0-659781A09DA0}" presName="sibTrans" presStyleCnt="0"/>
      <dgm:spPr/>
    </dgm:pt>
    <dgm:pt modelId="{309E08BB-21AC-42F1-8FDD-D540B789DED3}" type="pres">
      <dgm:prSet presAssocID="{FE151FAF-6882-4661-BD30-91FE66F1FBAC}" presName="composite" presStyleCnt="0"/>
      <dgm:spPr/>
    </dgm:pt>
    <dgm:pt modelId="{6E5484AA-6A5B-4B3B-9DA2-3CF1A9999AFD}" type="pres">
      <dgm:prSet presAssocID="{FE151FAF-6882-4661-BD30-91FE66F1FBAC}" presName="bentUpArrow1" presStyleLbl="alignImgPlace1" presStyleIdx="1" presStyleCnt="2"/>
      <dgm:spPr/>
    </dgm:pt>
    <dgm:pt modelId="{EE538DBB-556A-4632-B3C9-58EB270EEC1C}" type="pres">
      <dgm:prSet presAssocID="{FE151FAF-6882-4661-BD30-91FE66F1FBA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BBA67-4611-4CB7-9240-BFC40C5C4FDA}" type="pres">
      <dgm:prSet presAssocID="{FE151FAF-6882-4661-BD30-91FE66F1FBA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E2E70-FBAF-4B91-972A-7CDF18F41612}" type="pres">
      <dgm:prSet presAssocID="{3FAD7B54-69B2-4510-960C-116C74895E42}" presName="sibTrans" presStyleCnt="0"/>
      <dgm:spPr/>
    </dgm:pt>
    <dgm:pt modelId="{DE4D83C8-374F-47E4-8771-79762B8806D6}" type="pres">
      <dgm:prSet presAssocID="{6C06E098-3672-4C19-84F7-05A977EB85D3}" presName="composite" presStyleCnt="0"/>
      <dgm:spPr/>
    </dgm:pt>
    <dgm:pt modelId="{D101F51C-A4D2-4562-9478-B744F19F73A1}" type="pres">
      <dgm:prSet presAssocID="{6C06E098-3672-4C19-84F7-05A977EB85D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AEE51-098D-43B5-BBBC-CDCB1565D96D}" type="pres">
      <dgm:prSet presAssocID="{6C06E098-3672-4C19-84F7-05A977EB85D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5D8B6-6F24-4C59-AC9D-F566621B0447}" type="presOf" srcId="{6C06E098-3672-4C19-84F7-05A977EB85D3}" destId="{D101F51C-A4D2-4562-9478-B744F19F73A1}" srcOrd="0" destOrd="0" presId="urn:microsoft.com/office/officeart/2005/8/layout/StepDownProcess"/>
    <dgm:cxn modelId="{2B35E0A4-0AAF-46E1-A0E7-572AD945E3BF}" srcId="{6C06E098-3672-4C19-84F7-05A977EB85D3}" destId="{F749C1E6-DF64-4B6C-AE86-EF9E31D35B2A}" srcOrd="0" destOrd="0" parTransId="{55C5F38D-EF19-4437-9937-D1B2E6883FB4}" sibTransId="{66A5911E-5AC3-44DC-BC97-775B1CA28E18}"/>
    <dgm:cxn modelId="{DE02FB32-5FBF-4A50-B8DB-099C2F60E64A}" type="presOf" srcId="{BCDBE4CD-76A4-4039-8D63-171CA6B1FB40}" destId="{276AEE51-098D-43B5-BBBC-CDCB1565D96D}" srcOrd="0" destOrd="1" presId="urn:microsoft.com/office/officeart/2005/8/layout/StepDownProcess"/>
    <dgm:cxn modelId="{3426976F-A815-4C38-BA0B-A6D09FB020B3}" type="presOf" srcId="{F36658F8-45E0-4B97-B05E-EC758D58B5D0}" destId="{8916A972-66BD-47E0-B21F-07B6739F037F}" srcOrd="0" destOrd="0" presId="urn:microsoft.com/office/officeart/2005/8/layout/StepDownProcess"/>
    <dgm:cxn modelId="{F98C76B6-6114-4C4D-A3A2-A4DFC80122B1}" srcId="{FE151FAF-6882-4661-BD30-91FE66F1FBAC}" destId="{FBC7FB1A-838B-4FA6-B684-32B1D725B60F}" srcOrd="0" destOrd="0" parTransId="{76FC1383-D1BF-42C3-BFEE-2E7A21C16332}" sibTransId="{DE5E2261-4065-41F0-85E7-A241F948E3C5}"/>
    <dgm:cxn modelId="{64C46D26-03F4-4160-ACD3-FD29F5D4A5AE}" srcId="{7BE627F3-7C9B-485B-8EBF-DDD2D3FFF3A8}" destId="{CAADAB5F-2F9B-4258-B5AB-0D4B75110BA3}" srcOrd="0" destOrd="0" parTransId="{037110B9-98B9-4990-8FAB-F064E22433CB}" sibTransId="{EC4172D2-8643-41F9-B6C0-659781A09DA0}"/>
    <dgm:cxn modelId="{E95B97E8-1797-4C88-9001-66498E33CB4F}" srcId="{6C06E098-3672-4C19-84F7-05A977EB85D3}" destId="{BCDBE4CD-76A4-4039-8D63-171CA6B1FB40}" srcOrd="1" destOrd="0" parTransId="{114150A2-6AD3-45EB-9A37-5C9147FB0855}" sibTransId="{9E030625-93D8-4265-AE77-2DDAFD351354}"/>
    <dgm:cxn modelId="{485AE2AD-7F3D-4653-AFD7-5F7FE5EA0907}" type="presOf" srcId="{EFFB8052-2F83-42D1-8C82-79483C82E2BE}" destId="{276AEE51-098D-43B5-BBBC-CDCB1565D96D}" srcOrd="0" destOrd="2" presId="urn:microsoft.com/office/officeart/2005/8/layout/StepDownProcess"/>
    <dgm:cxn modelId="{ED6392E1-65B0-4940-BDEB-680EF839E6D8}" type="presOf" srcId="{F749C1E6-DF64-4B6C-AE86-EF9E31D35B2A}" destId="{276AEE51-098D-43B5-BBBC-CDCB1565D96D}" srcOrd="0" destOrd="0" presId="urn:microsoft.com/office/officeart/2005/8/layout/StepDownProcess"/>
    <dgm:cxn modelId="{011FA69D-7EF1-45AC-AD88-3A6B986069C4}" srcId="{7BE627F3-7C9B-485B-8EBF-DDD2D3FFF3A8}" destId="{FE151FAF-6882-4661-BD30-91FE66F1FBAC}" srcOrd="1" destOrd="0" parTransId="{47AB336B-8F21-44A6-BB29-6045A2855A20}" sibTransId="{3FAD7B54-69B2-4510-960C-116C74895E42}"/>
    <dgm:cxn modelId="{D8421C2B-00C4-4631-9693-843BC994875E}" type="presOf" srcId="{FBC7FB1A-838B-4FA6-B684-32B1D725B60F}" destId="{4A6BBA67-4611-4CB7-9240-BFC40C5C4FDA}" srcOrd="0" destOrd="0" presId="urn:microsoft.com/office/officeart/2005/8/layout/StepDownProcess"/>
    <dgm:cxn modelId="{4B07B28D-6DB7-49CC-8EFB-C0840826B807}" srcId="{7BE627F3-7C9B-485B-8EBF-DDD2D3FFF3A8}" destId="{6C06E098-3672-4C19-84F7-05A977EB85D3}" srcOrd="2" destOrd="0" parTransId="{715F5E03-455E-43AA-A936-3D72E6BC0865}" sibTransId="{922BA05A-3E8E-4646-98E3-9903A8CDF621}"/>
    <dgm:cxn modelId="{880B66FB-F06C-4989-BFFE-67CCD9E23BAC}" srcId="{6C06E098-3672-4C19-84F7-05A977EB85D3}" destId="{EFFB8052-2F83-42D1-8C82-79483C82E2BE}" srcOrd="2" destOrd="0" parTransId="{DA747352-FA1A-456C-8A77-4CE3F31A5ABA}" sibTransId="{577712A9-2AF7-475F-A003-ADA53D3CD9E9}"/>
    <dgm:cxn modelId="{0D315E30-202D-4188-B6EE-2BCBA0DAFDCD}" type="presOf" srcId="{FE151FAF-6882-4661-BD30-91FE66F1FBAC}" destId="{EE538DBB-556A-4632-B3C9-58EB270EEC1C}" srcOrd="0" destOrd="0" presId="urn:microsoft.com/office/officeart/2005/8/layout/StepDownProcess"/>
    <dgm:cxn modelId="{8A29CBB4-A5C0-4BDC-8BE8-5E9969CF5C57}" type="presOf" srcId="{7BE627F3-7C9B-485B-8EBF-DDD2D3FFF3A8}" destId="{87957252-4C2B-433D-A1B0-67A0D2F1E3F9}" srcOrd="0" destOrd="0" presId="urn:microsoft.com/office/officeart/2005/8/layout/StepDownProcess"/>
    <dgm:cxn modelId="{7E88BAE6-3176-4560-9C1F-597ACDC9F535}" srcId="{CAADAB5F-2F9B-4258-B5AB-0D4B75110BA3}" destId="{F36658F8-45E0-4B97-B05E-EC758D58B5D0}" srcOrd="0" destOrd="0" parTransId="{A7B82B4E-8F02-4CD0-BDFE-12A1B2E7916E}" sibTransId="{CE4CD15B-4DDA-47B0-9055-7D8CEF2ABCEE}"/>
    <dgm:cxn modelId="{A492ED53-D063-4F3E-8681-3C4303EE0E8A}" type="presOf" srcId="{CAADAB5F-2F9B-4258-B5AB-0D4B75110BA3}" destId="{B1D82F58-1ABA-4C39-89A7-5CA15807B671}" srcOrd="0" destOrd="0" presId="urn:microsoft.com/office/officeart/2005/8/layout/StepDownProcess"/>
    <dgm:cxn modelId="{0C688097-3C16-46CE-91CE-9B11D4D5C9BD}" type="presParOf" srcId="{87957252-4C2B-433D-A1B0-67A0D2F1E3F9}" destId="{5C3AE236-9927-4306-A9E4-D0602352C0D7}" srcOrd="0" destOrd="0" presId="urn:microsoft.com/office/officeart/2005/8/layout/StepDownProcess"/>
    <dgm:cxn modelId="{2E85D89C-E46B-443E-9B43-65883E4268DC}" type="presParOf" srcId="{5C3AE236-9927-4306-A9E4-D0602352C0D7}" destId="{AEC15D29-CC13-49C6-B391-5A2A28DCBEAE}" srcOrd="0" destOrd="0" presId="urn:microsoft.com/office/officeart/2005/8/layout/StepDownProcess"/>
    <dgm:cxn modelId="{F1B79DDF-AA62-4B05-B211-8F864B88D77F}" type="presParOf" srcId="{5C3AE236-9927-4306-A9E4-D0602352C0D7}" destId="{B1D82F58-1ABA-4C39-89A7-5CA15807B671}" srcOrd="1" destOrd="0" presId="urn:microsoft.com/office/officeart/2005/8/layout/StepDownProcess"/>
    <dgm:cxn modelId="{D59B46BB-A584-40AF-ADE6-42D017A7A2E9}" type="presParOf" srcId="{5C3AE236-9927-4306-A9E4-D0602352C0D7}" destId="{8916A972-66BD-47E0-B21F-07B6739F037F}" srcOrd="2" destOrd="0" presId="urn:microsoft.com/office/officeart/2005/8/layout/StepDownProcess"/>
    <dgm:cxn modelId="{E4C7BC19-2744-4074-8A27-ED6662C87E97}" type="presParOf" srcId="{87957252-4C2B-433D-A1B0-67A0D2F1E3F9}" destId="{51964731-2F68-4517-8D24-4478BD547BF3}" srcOrd="1" destOrd="0" presId="urn:microsoft.com/office/officeart/2005/8/layout/StepDownProcess"/>
    <dgm:cxn modelId="{D85B916E-1B22-4A56-91E7-54DD2D62886B}" type="presParOf" srcId="{87957252-4C2B-433D-A1B0-67A0D2F1E3F9}" destId="{309E08BB-21AC-42F1-8FDD-D540B789DED3}" srcOrd="2" destOrd="0" presId="urn:microsoft.com/office/officeart/2005/8/layout/StepDownProcess"/>
    <dgm:cxn modelId="{758B4D03-AE11-4D08-99D0-D0D3CB964241}" type="presParOf" srcId="{309E08BB-21AC-42F1-8FDD-D540B789DED3}" destId="{6E5484AA-6A5B-4B3B-9DA2-3CF1A9999AFD}" srcOrd="0" destOrd="0" presId="urn:microsoft.com/office/officeart/2005/8/layout/StepDownProcess"/>
    <dgm:cxn modelId="{B5B8A354-6200-450A-A843-47478C540762}" type="presParOf" srcId="{309E08BB-21AC-42F1-8FDD-D540B789DED3}" destId="{EE538DBB-556A-4632-B3C9-58EB270EEC1C}" srcOrd="1" destOrd="0" presId="urn:microsoft.com/office/officeart/2005/8/layout/StepDownProcess"/>
    <dgm:cxn modelId="{EAED1CEB-349D-45DD-9BA1-BC7E20C57A3B}" type="presParOf" srcId="{309E08BB-21AC-42F1-8FDD-D540B789DED3}" destId="{4A6BBA67-4611-4CB7-9240-BFC40C5C4FDA}" srcOrd="2" destOrd="0" presId="urn:microsoft.com/office/officeart/2005/8/layout/StepDownProcess"/>
    <dgm:cxn modelId="{F93EB69E-C688-468C-9EDA-BFF8909497BC}" type="presParOf" srcId="{87957252-4C2B-433D-A1B0-67A0D2F1E3F9}" destId="{6D1E2E70-FBAF-4B91-972A-7CDF18F41612}" srcOrd="3" destOrd="0" presId="urn:microsoft.com/office/officeart/2005/8/layout/StepDownProcess"/>
    <dgm:cxn modelId="{CF4AE0D5-5D1A-4A89-BFB6-598BCCB7289A}" type="presParOf" srcId="{87957252-4C2B-433D-A1B0-67A0D2F1E3F9}" destId="{DE4D83C8-374F-47E4-8771-79762B8806D6}" srcOrd="4" destOrd="0" presId="urn:microsoft.com/office/officeart/2005/8/layout/StepDownProcess"/>
    <dgm:cxn modelId="{75ADDC22-1CBA-49CC-8778-67D4EAAAEEAC}" type="presParOf" srcId="{DE4D83C8-374F-47E4-8771-79762B8806D6}" destId="{D101F51C-A4D2-4562-9478-B744F19F73A1}" srcOrd="0" destOrd="0" presId="urn:microsoft.com/office/officeart/2005/8/layout/StepDownProcess"/>
    <dgm:cxn modelId="{E2C5395C-469A-4363-A0DE-9790F403BA68}" type="presParOf" srcId="{DE4D83C8-374F-47E4-8771-79762B8806D6}" destId="{276AEE51-098D-43B5-BBBC-CDCB1565D96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B6BA5-005B-4EEE-9DB1-2341206832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61A07-A946-4AF6-98DB-24A2D371D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7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61A07-A946-4AF6-98DB-24A2D371D7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9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61A07-A946-4AF6-98DB-24A2D371D7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5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61A07-A946-4AF6-98DB-24A2D371D7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9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61A07-A946-4AF6-98DB-24A2D371D7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6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1623-D8B2-47BA-B838-1004019D2F5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05249-1546-43B9-A414-968E9682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2.xm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" Target="slide2.xml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microsoft.com/office/2007/relationships/hdphoto" Target="../media/hdphoto1.wdp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7.png"/><Relationship Id="rId18" Type="http://schemas.microsoft.com/office/2007/relationships/hdphoto" Target="../media/hdphoto5.wdp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hdphoto" Target="../media/hdphoto2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3/01/29/11945.jpg" TargetMode="External"/><Relationship Id="rId13" Type="http://schemas.openxmlformats.org/officeDocument/2006/relationships/hyperlink" Target="http://agrobk.ru/wp-content/uploads/pctla.jpg" TargetMode="External"/><Relationship Id="rId3" Type="http://schemas.microsoft.com/office/2007/relationships/hdphoto" Target="../media/hdphoto1.wdp"/><Relationship Id="rId7" Type="http://schemas.openxmlformats.org/officeDocument/2006/relationships/hyperlink" Target="http://foto.ecoguild.ru/animals/image276.jpg" TargetMode="External"/><Relationship Id="rId12" Type="http://schemas.openxmlformats.org/officeDocument/2006/relationships/hyperlink" Target="http://www.walland.ru/fotos/1265954001_3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1/56/944/56944290_1269544403_f_18464190.jpg" TargetMode="External"/><Relationship Id="rId11" Type="http://schemas.openxmlformats.org/officeDocument/2006/relationships/hyperlink" Target="http://www.zoofirma.ru/images/stories/2012/08/2/Melolontha_melolontha_10.jpg" TargetMode="External"/><Relationship Id="rId5" Type="http://schemas.openxmlformats.org/officeDocument/2006/relationships/hyperlink" Target="http://ya-umni4ka.ru/wp-content/uploads/2012/01/14.jpg" TargetMode="External"/><Relationship Id="rId15" Type="http://schemas.openxmlformats.org/officeDocument/2006/relationships/hyperlink" Target="http://www.clker.com/cliparts/b/3/b/7/1318966830696958270Stylized%20Bee%20Art.svg.hi.png" TargetMode="External"/><Relationship Id="rId10" Type="http://schemas.openxmlformats.org/officeDocument/2006/relationships/hyperlink" Target="http://boja-korovka.ucoz.ru/_ph/17/2/469773257.jpg" TargetMode="External"/><Relationship Id="rId4" Type="http://schemas.openxmlformats.org/officeDocument/2006/relationships/hyperlink" Target="http://www.kindergenii.ru/images/formetodiki/slaidnasekom1.jpg" TargetMode="External"/><Relationship Id="rId9" Type="http://schemas.openxmlformats.org/officeDocument/2006/relationships/hyperlink" Target="http://usiter.com/uploads/20120528/muravi+89814659070.jpg" TargetMode="External"/><Relationship Id="rId14" Type="http://schemas.openxmlformats.org/officeDocument/2006/relationships/hyperlink" Target="http://earlystudy.ru/wp-content/uploads/2011/06/00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1350403">
            <a:off x="518913" y="1980224"/>
            <a:ext cx="4154384" cy="1624431"/>
            <a:chOff x="528901" y="2290955"/>
            <a:chExt cx="4032448" cy="1139128"/>
          </a:xfrm>
        </p:grpSpPr>
        <p:sp>
          <p:nvSpPr>
            <p:cNvPr id="2" name="Горизонтальный свиток 1"/>
            <p:cNvSpPr/>
            <p:nvPr/>
          </p:nvSpPr>
          <p:spPr>
            <a:xfrm rot="21205935">
              <a:off x="528901" y="2290955"/>
              <a:ext cx="4032448" cy="1139128"/>
            </a:xfrm>
            <a:prstGeom prst="horizontalScroll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 rot="21227251">
              <a:off x="787198" y="2404088"/>
              <a:ext cx="36978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Насекомые</a:t>
              </a:r>
              <a:endParaRPr lang="ru-RU" sz="5400" b="1" cap="none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91672" y="5903893"/>
            <a:ext cx="2952328" cy="938695"/>
            <a:chOff x="-3359318" y="2180569"/>
            <a:chExt cx="2952328" cy="93869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3359318" y="2204864"/>
              <a:ext cx="2952328" cy="9144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3285153" y="2180569"/>
              <a:ext cx="2714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  <a:cs typeface="DokChampa" pitchFamily="34" charset="-34"/>
                </a:rPr>
                <a:t>Воспитатели: Белова Ю.П.</a:t>
              </a:r>
            </a:p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  <a:cs typeface="DokChampa" pitchFamily="34" charset="-34"/>
                </a:rPr>
                <a:t>Кириллова О.В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DokChampa" pitchFamily="34" charset="-34"/>
              </a:endParaRPr>
            </a:p>
          </p:txBody>
        </p:sp>
      </p:grp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122255" y="6280680"/>
            <a:ext cx="540000" cy="540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7039717"/>
              </p:ext>
            </p:extLst>
          </p:nvPr>
        </p:nvGraphicFramePr>
        <p:xfrm>
          <a:off x="1525008" y="1628800"/>
          <a:ext cx="70794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37850" y="767954"/>
            <a:ext cx="1268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5" descr="C:\Users\User\Desktop\валя\56944290_1269544403_f_1846419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8792956"/>
              </p:ext>
            </p:extLst>
          </p:nvPr>
        </p:nvGraphicFramePr>
        <p:xfrm>
          <a:off x="1453593" y="1691284"/>
          <a:ext cx="731853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User\Desktop\валя\56944290_1269544403_f_1846419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6082" y="767954"/>
            <a:ext cx="2731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З</a:t>
            </a:r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накомство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2DC78-30F0-4D0F-AD3C-DCA55D61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A2C2DC78-30F0-4D0F-AD3C-DCA55D61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2C2DC78-30F0-4D0F-AD3C-DCA55D61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A2C2DC78-30F0-4D0F-AD3C-DCA55D61C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57D7E-9CED-4C33-B053-93CAC5D1A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8D957D7E-9CED-4C33-B053-93CAC5D1A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8D957D7E-9CED-4C33-B053-93CAC5D1A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8D957D7E-9CED-4C33-B053-93CAC5D1A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96C37-1357-4FE8-8F60-A0A740296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A5B96C37-1357-4FE8-8F60-A0A740296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A5B96C37-1357-4FE8-8F60-A0A740296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A5B96C37-1357-4FE8-8F60-A0A740296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75F83D-0527-4A92-9FDB-E5B13E7CB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6775F83D-0527-4A92-9FDB-E5B13E7CB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6775F83D-0527-4A92-9FDB-E5B13E7CB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775F83D-0527-4A92-9FDB-E5B13E7CB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8EBE6-A964-47D8-9239-F3A902D2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02F8EBE6-A964-47D8-9239-F3A902D2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02F8EBE6-A964-47D8-9239-F3A902D2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2F8EBE6-A964-47D8-9239-F3A902D24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F71AF-C225-438C-B625-3241AFCA6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26F71AF-C225-438C-B625-3241AFCA6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26F71AF-C225-438C-B625-3241AFCA6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B26F71AF-C225-438C-B625-3241AFCA6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F8988-B3CF-4664-9D57-22AC5B61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3AF8988-B3CF-4664-9D57-22AC5B61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03AF8988-B3CF-4664-9D57-22AC5B61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03AF8988-B3CF-4664-9D57-22AC5B61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CE4FDC-E78E-4616-94CB-03C79706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E4CE4FDC-E78E-4616-94CB-03C79706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4CE4FDC-E78E-4616-94CB-03C79706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E4CE4FDC-E78E-4616-94CB-03C797068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273A12-D0E7-4FD5-803D-CE7050FD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0273A12-D0E7-4FD5-803D-CE7050FD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0273A12-D0E7-4FD5-803D-CE7050FD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20273A12-D0E7-4FD5-803D-CE7050FD9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валя\56944290_1269544403_f_1846419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6082" y="767954"/>
            <a:ext cx="2731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З</a:t>
            </a:r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накомство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2538159"/>
              </p:ext>
            </p:extLst>
          </p:nvPr>
        </p:nvGraphicFramePr>
        <p:xfrm>
          <a:off x="1691680" y="1700808"/>
          <a:ext cx="705678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705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A9CC6F-9CE5-4ECE-9CB2-BD3D69323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2DA9CC6F-9CE5-4ECE-9CB2-BD3D69323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DA9CC6F-9CE5-4ECE-9CB2-BD3D69323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2DA9CC6F-9CE5-4ECE-9CB2-BD3D69323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5FC9B-9EF0-4DA6-8D63-5A0471A1E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2E85FC9B-9EF0-4DA6-8D63-5A0471A1E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E85FC9B-9EF0-4DA6-8D63-5A0471A1E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E85FC9B-9EF0-4DA6-8D63-5A0471A1E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D8E33F-0653-4B77-BC7A-8FB151BC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D6D8E33F-0653-4B77-BC7A-8FB151BC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D6D8E33F-0653-4B77-BC7A-8FB151BC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D6D8E33F-0653-4B77-BC7A-8FB151BC9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8303A-C9F2-4532-BE7A-325D3BB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988303A-C9F2-4532-BE7A-325D3BB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F988303A-C9F2-4532-BE7A-325D3BB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F988303A-C9F2-4532-BE7A-325D3BBAA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30FFC-18F7-4158-ABBF-0AA7D0274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8330FFC-18F7-4158-ABBF-0AA7D0274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8330FFC-18F7-4158-ABBF-0AA7D0274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8330FFC-18F7-4158-ABBF-0AA7D0274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3CEB5-A372-4EB8-BD87-7664AD259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07C3CEB5-A372-4EB8-BD87-7664AD259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7C3CEB5-A372-4EB8-BD87-7664AD259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07C3CEB5-A372-4EB8-BD87-7664AD259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4F91E-4D17-48C3-8A99-2E7DDA1C7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6DB4F91E-4D17-48C3-8A99-2E7DDA1C7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6DB4F91E-4D17-48C3-8A99-2E7DDA1C7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6DB4F91E-4D17-48C3-8A99-2E7DDA1C7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234E0-5954-4435-9316-47588D63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3EC234E0-5954-4435-9316-47588D63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3EC234E0-5954-4435-9316-47588D63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3EC234E0-5954-4435-9316-47588D63B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валя\56944290_1269544403_f_1846419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1470" y="767954"/>
            <a:ext cx="7661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Характерные признаки насекомых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2514137"/>
              </p:ext>
            </p:extLst>
          </p:nvPr>
        </p:nvGraphicFramePr>
        <p:xfrm>
          <a:off x="1472051" y="1817144"/>
          <a:ext cx="6096000" cy="442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2" descr="1318966830696958270Stylized%20Bee%20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75" y="2161118"/>
            <a:ext cx="3416424" cy="36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86599" y="196226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Голова и усики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0293" y="2852936"/>
            <a:ext cx="1596911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91440" rIns="2438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Arial Narrow" pitchFamily="34" charset="0"/>
              </a:rPr>
              <a:t>Брюшко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0636" y="3770961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Спинка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86599" y="4694929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Крылышки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86599" y="5611637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Шесть ног</a:t>
            </a:r>
          </a:p>
        </p:txBody>
      </p:sp>
    </p:spTree>
    <p:extLst>
      <p:ext uri="{BB962C8B-B14F-4D97-AF65-F5344CB8AC3E}">
        <p14:creationId xmlns:p14="http://schemas.microsoft.com/office/powerpoint/2010/main" val="30404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валя\56944290_1269544403_f_1846419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583" y="767954"/>
            <a:ext cx="5828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Польза и вред насекомых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7035992"/>
              </p:ext>
            </p:extLst>
          </p:nvPr>
        </p:nvGraphicFramePr>
        <p:xfrm>
          <a:off x="1259632" y="1700808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39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70" y="767954"/>
            <a:ext cx="5952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Польза  и вред насекомых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Picture 5" descr="C:\Users\User\Desktop\валя\56944290_1269544403_f_1846419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5893684"/>
              </p:ext>
            </p:extLst>
          </p:nvPr>
        </p:nvGraphicFramePr>
        <p:xfrm>
          <a:off x="1259633" y="1700808"/>
          <a:ext cx="77285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61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830" y="767954"/>
            <a:ext cx="6210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Этапы развития насекомых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5918734"/>
              </p:ext>
            </p:extLst>
          </p:nvPr>
        </p:nvGraphicFramePr>
        <p:xfrm>
          <a:off x="1331640" y="1475840"/>
          <a:ext cx="7488832" cy="508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C:\Users\User\Desktop\валя\56944290_1269544403_f_1846419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" t="3225" r="4082" b="13167"/>
          <a:stretch/>
        </p:blipFill>
        <p:spPr bwMode="auto">
          <a:xfrm>
            <a:off x="1259632" y="1717191"/>
            <a:ext cx="2225148" cy="124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7477"/>
          <a:stretch/>
        </p:blipFill>
        <p:spPr bwMode="auto">
          <a:xfrm>
            <a:off x="3315193" y="3348437"/>
            <a:ext cx="1987828" cy="14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036" b="100000" l="254" r="99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 bwMode="auto">
          <a:xfrm rot="15652318">
            <a:off x="5285216" y="4681395"/>
            <a:ext cx="1530903" cy="201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769">
            <a:off x="5231767" y="1515191"/>
            <a:ext cx="2819505" cy="24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106" y="767954"/>
            <a:ext cx="5913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25000">
                      <a:srgbClr val="FFC000"/>
                    </a:gs>
                    <a:gs pos="57000">
                      <a:schemeClr val="accent2">
                        <a:shade val="45000"/>
                        <a:satMod val="165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Использованные ресурсы</a:t>
            </a:r>
            <a:endParaRPr lang="ru-RU" sz="4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25000">
                    <a:srgbClr val="FFC000"/>
                  </a:gs>
                  <a:gs pos="57000">
                    <a:schemeClr val="accent2">
                      <a:shade val="45000"/>
                      <a:satMod val="165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Picture 5" descr="C:\Users\User\Desktop\валя\56944290_1269544403_f_1846419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1" r="99692">
                        <a14:foregroundMark x1="49846" y1="22750" x2="49846" y2="22750"/>
                        <a14:foregroundMark x1="58154" y1="23000" x2="58154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76" y="4925762"/>
            <a:ext cx="1516669" cy="1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3593" y="1844824"/>
            <a:ext cx="74388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Фон - </a:t>
            </a:r>
            <a:r>
              <a:rPr lang="ru-RU" sz="1200" u="sng" dirty="0">
                <a:hlinkClick r:id="rId4"/>
              </a:rPr>
              <a:t>http://www.kindergenii.ru/images/formetodiki/slaidnasekom1.jpg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Фон - </a:t>
            </a:r>
            <a:r>
              <a:rPr lang="ru-RU" sz="1200" u="sng" dirty="0">
                <a:hlinkClick r:id="rId5"/>
              </a:rPr>
              <a:t>http://ya-umni4ka.ru/wp-content/uploads/2012/01/14.jpg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Гномик - </a:t>
            </a:r>
            <a:r>
              <a:rPr lang="ru-RU" sz="1200" u="sng" dirty="0">
                <a:hlinkClick r:id="rId6"/>
              </a:rPr>
              <a:t>http://img1.liveinternet.ru/images/attach/c/1//56/944/56944290_1269544403_f_18464190.jpg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Бабочка - </a:t>
            </a:r>
            <a:r>
              <a:rPr lang="ru-RU" sz="1200" u="sng" dirty="0">
                <a:hlinkClick r:id="rId7"/>
              </a:rPr>
              <a:t>http://foto.ecoguild.ru/animals/image276.jpg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Стрекоза - </a:t>
            </a:r>
            <a:r>
              <a:rPr lang="ru-RU" sz="1200" u="sng" dirty="0">
                <a:hlinkClick r:id="rId8"/>
              </a:rPr>
              <a:t>http://www.stihi.ru/pics/2013/01/29/11945.jpg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Муравей - </a:t>
            </a:r>
            <a:r>
              <a:rPr lang="ru-RU" sz="1200" u="sng" dirty="0">
                <a:hlinkClick r:id="rId9"/>
              </a:rPr>
              <a:t>http://usiter.com/uploads/20120528/muravi+89814659070.jpg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Божья коровка - </a:t>
            </a:r>
            <a:r>
              <a:rPr lang="ru-RU" sz="1200" u="sng" dirty="0">
                <a:hlinkClick r:id="rId10"/>
              </a:rPr>
              <a:t>http://boja-korovka.ucoz.ru/_ph/17/2/469773257.jpg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Майский жук - </a:t>
            </a:r>
            <a:r>
              <a:rPr lang="ru-RU" sz="1200" u="sng" dirty="0">
                <a:hlinkClick r:id="rId11"/>
              </a:rPr>
              <a:t>http://www.zoofirma.ru/images/stories/2012/08/2/Melolontha_melolontha_10.jpg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Комар - </a:t>
            </a:r>
            <a:r>
              <a:rPr lang="ru-RU" sz="1200" u="sng" dirty="0">
                <a:hlinkClick r:id="rId12"/>
              </a:rPr>
              <a:t>http://www.walland.ru/fotos/1265954001_3.jpg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Пчела - </a:t>
            </a:r>
            <a:r>
              <a:rPr lang="ru-RU" sz="1200" u="sng" dirty="0">
                <a:hlinkClick r:id="rId13"/>
              </a:rPr>
              <a:t>http://agrobk.ru/wp-content/uploads/pctla.jpg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Этапы развития бабочки - </a:t>
            </a:r>
            <a:r>
              <a:rPr lang="ru-RU" sz="1200" u="sng" dirty="0">
                <a:hlinkClick r:id="rId14"/>
              </a:rPr>
              <a:t>http://</a:t>
            </a:r>
            <a:r>
              <a:rPr lang="ru-RU" sz="1200" u="sng" dirty="0" smtClean="0">
                <a:hlinkClick r:id="rId14"/>
              </a:rPr>
              <a:t>earlystudy.ru/wp-content/uploads/2011/06/008.jpg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dirty="0" smtClean="0"/>
              <a:t>Пчела </a:t>
            </a:r>
            <a:r>
              <a:rPr lang="en-US" sz="1200" u="sng" dirty="0">
                <a:hlinkClick r:id="rId15"/>
              </a:rPr>
              <a:t>http://www.clker.com/cliparts/b/3/b/7/1318966830696958270Stylized%20Bee%20Art.svg.hi.png</a:t>
            </a:r>
            <a:endParaRPr lang="ru-RU" sz="1200" dirty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352480" y="6184307"/>
            <a:ext cx="540000" cy="54000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268</Words>
  <Application>Microsoft Office PowerPoint</Application>
  <PresentationFormat>Экран (4:3)</PresentationFormat>
  <Paragraphs>74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DokChampa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</cp:lastModifiedBy>
  <cp:revision>57</cp:revision>
  <dcterms:created xsi:type="dcterms:W3CDTF">2013-03-03T14:18:49Z</dcterms:created>
  <dcterms:modified xsi:type="dcterms:W3CDTF">2020-04-21T12:42:42Z</dcterms:modified>
</cp:coreProperties>
</file>