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61" r:id="rId3"/>
    <p:sldId id="266" r:id="rId4"/>
    <p:sldId id="258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6815ED-3EB8-46A0-94BF-B888400AC273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0E5038-1D55-4DE7-946C-639E8DE64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406640" cy="1472184"/>
          </a:xfrm>
        </p:spPr>
        <p:txBody>
          <a:bodyPr>
            <a:no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3600" dirty="0" smtClean="0"/>
              <a:t>Презентация для младшей группы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7406640" cy="295232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«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Удивительный мир насекомых»</a:t>
            </a:r>
            <a:endParaRPr lang="ru-RU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4293096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Выполнили воспитатели младшей группы:</a:t>
            </a:r>
          </a:p>
          <a:p>
            <a:r>
              <a:rPr lang="ru-RU" dirty="0" smtClean="0"/>
              <a:t>Колесникова Н.А.</a:t>
            </a:r>
          </a:p>
          <a:p>
            <a:r>
              <a:rPr lang="ru-RU" dirty="0" smtClean="0"/>
              <a:t>Кузьмина А.В.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2714644" cy="55007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цветке сидит  цветочек,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два всего лишь лепесточка.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Лепестки цветные, 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краям резные!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Посидит и улетает.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кто не угадает,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подскажет мамочка: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"Да ведь это ... 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(бабочка)</a:t>
            </a:r>
            <a:endParaRPr lang="ru-RU" sz="24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avatars.mds.yandex.net/get-pdb/881477/434f64d6-51ab-4b09-aff8-d5ce7798bb4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785794"/>
            <a:ext cx="594047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00298" y="214291"/>
            <a:ext cx="601026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Бабочки ….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1.1zoom.ru/b5050/56/158950-melisent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292352" cy="1719264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pdb/805781/36c0111f-eebe-42fe-ab98-2113e0a8b15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00636"/>
            <a:ext cx="2916227" cy="1640378"/>
          </a:xfrm>
          <a:prstGeom prst="rect">
            <a:avLst/>
          </a:prstGeom>
          <a:noFill/>
        </p:spPr>
      </p:pic>
      <p:pic>
        <p:nvPicPr>
          <p:cNvPr id="22534" name="Picture 6" descr="https://im0-tub-ru.yandex.net/i?id=125a47a284481eed92a009ec5500e2d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34" y="1857364"/>
            <a:ext cx="3506844" cy="2354271"/>
          </a:xfrm>
          <a:prstGeom prst="rect">
            <a:avLst/>
          </a:prstGeom>
          <a:noFill/>
        </p:spPr>
      </p:pic>
      <p:pic>
        <p:nvPicPr>
          <p:cNvPr id="22536" name="Picture 8" descr="https://avatars.mds.yandex.net/get-pdb/199965/829007a5-6a20-4fec-8365-aa724e9a3447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500438"/>
            <a:ext cx="3188101" cy="2550481"/>
          </a:xfrm>
          <a:prstGeom prst="rect">
            <a:avLst/>
          </a:prstGeom>
          <a:noFill/>
        </p:spPr>
      </p:pic>
      <p:pic>
        <p:nvPicPr>
          <p:cNvPr id="22538" name="Picture 10" descr="https://www.zastavki.com/pictures/originals/2013/Animals___Insects_Artificial_butterfly_041593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357695"/>
            <a:ext cx="2857521" cy="2143140"/>
          </a:xfrm>
          <a:prstGeom prst="rect">
            <a:avLst/>
          </a:prstGeom>
          <a:noFill/>
        </p:spPr>
      </p:pic>
      <p:pic>
        <p:nvPicPr>
          <p:cNvPr id="22540" name="Picture 12" descr="https://avatars.mds.yandex.net/get-pdb/202366/2bae7c84-2a83-4c60-9126-5f13257b41ff/s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000372"/>
            <a:ext cx="2527291" cy="1895468"/>
          </a:xfrm>
          <a:prstGeom prst="rect">
            <a:avLst/>
          </a:prstGeom>
          <a:noFill/>
        </p:spPr>
      </p:pic>
      <p:pic>
        <p:nvPicPr>
          <p:cNvPr id="22542" name="Picture 14" descr="https://im0-tub-ru.yandex.net/i?id=8ced744f9c7a0c512bbc71e2cd896f6a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071934" y="1428736"/>
            <a:ext cx="300415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14291"/>
            <a:ext cx="8153400" cy="30718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Самые красивые, самые нарядные, самые любимые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насекомые - это бабочки.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Бабочка откладывает яйца, из которых потом появляются гусеницы. Они малопривлекательны, активно поедают листья растений, быстро растут. Потом гусеница превращается в куколку. А потом  куколка лопается и из нее выходит бабочка. Она в начале сидит и сушит свои крылышки. А потом начинает летать. 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deti-i-vnuki.ru/wp-content/uploads/2014/06/89542715_4979214_0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143248"/>
            <a:ext cx="47625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14290"/>
            <a:ext cx="7406640" cy="407196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жужжит, жужжит, жужжит,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цветком она кружит,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Целый день, словно юла, А зовут её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(пчела)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Модница крылатая,</a:t>
            </a:r>
          </a:p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Платье полосатое.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Ростом хоть и кроха,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Укусит - будет плохо.</a:t>
            </a:r>
          </a:p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(оса)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prusakam.net/wp-content/uploads/2018/09/7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4857784" cy="3308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CC99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solidFill>
            <a:srgbClr val="FFCC99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s://ukrainianwall.com/images/2019/05/09/umeAoK6fqm8PFHdAhPwMAmrUgE3lqh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500174"/>
            <a:ext cx="4286279" cy="3362300"/>
          </a:xfrm>
          <a:prstGeom prst="rect">
            <a:avLst/>
          </a:prstGeom>
          <a:noFill/>
        </p:spPr>
      </p:pic>
      <p:pic>
        <p:nvPicPr>
          <p:cNvPr id="26632" name="Picture 8" descr="https://nasekomie.biz/wp-content/uploads/5bf670182330c5bf6701825c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401544" cy="3357586"/>
          </a:xfrm>
          <a:prstGeom prst="rect">
            <a:avLst/>
          </a:prstGeom>
          <a:noFill/>
        </p:spPr>
      </p:pic>
      <p:pic>
        <p:nvPicPr>
          <p:cNvPr id="26634" name="Picture 10" descr="https://freshmart.com.ua/images/1564/mainimg/76bb00bcade97986df2f793cd7d12111_big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875595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7358114" cy="5429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зеленый,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попрыгучий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Совершенно неколючий,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лугу весь день стрекочет,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Удивить нас песней хочет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(кузнечик)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кузнечиков очень длинные задние лапки. С их помощью они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совершать очень далекие прыжки. Кузнечики – необычные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насекомые. Ушки у них находится на ногах, а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скрекочут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они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крыльями. 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Поедают кузнечики виноградные листья, цветы. Другие виды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кузнечиков питаются мелкими насекомыми – мухами, мелкими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бабочками и их гусеницами. 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1zoom.ru/big2/45/164295-Alina-Sop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85728"/>
            <a:ext cx="3428992" cy="221051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Кузнечик….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pdb/222681/145adf66-cff6-478a-9baa-65a6fcfe03c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28"/>
            <a:ext cx="3937797" cy="2839512"/>
          </a:xfrm>
          <a:prstGeom prst="rect">
            <a:avLst/>
          </a:prstGeom>
          <a:noFill/>
        </p:spPr>
      </p:pic>
      <p:pic>
        <p:nvPicPr>
          <p:cNvPr id="28676" name="Picture 4" descr="https://img11.postila.ru/data/8e/2e/34/bb/8e2e34bb540c1c2116044f9f1ca85f1f32dc7cb17327bc3078758b08cc9923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6177">
            <a:off x="790361" y="509600"/>
            <a:ext cx="3473450" cy="2315633"/>
          </a:xfrm>
          <a:prstGeom prst="rect">
            <a:avLst/>
          </a:prstGeom>
          <a:noFill/>
        </p:spPr>
      </p:pic>
      <p:pic>
        <p:nvPicPr>
          <p:cNvPr id="28678" name="Picture 6" descr="https://zabavnik.club/wp-content/uploads/2018/05/Kartinki_pro_kuznechika_21_21160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429000"/>
            <a:ext cx="4541927" cy="3071834"/>
          </a:xfrm>
          <a:prstGeom prst="rect">
            <a:avLst/>
          </a:prstGeom>
          <a:noFill/>
        </p:spPr>
      </p:pic>
      <p:pic>
        <p:nvPicPr>
          <p:cNvPr id="28680" name="Picture 8" descr="https://pbs.twimg.com/media/DlYAIeWX4AE3DZ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8738">
            <a:off x="793712" y="3754246"/>
            <a:ext cx="286814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92871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Стрекоза….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621510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Самолётик лёгкий быстрый,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цветком летит душистым.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Крылья, хвостик и глаза.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чудо …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(стрекоза)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Стрекозы – одни из самых красивых насекомых.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можно увидеть солнечным летним днем над водой.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бывают разных цветов: синие, зеленые, черные…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Стрекоза прожорлива и постоянно охотится. Она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питается мелкими насекомыми: комарами, жуками,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мухами, мотыльками. 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cs11.pikabu.ru/post_img/2019/02/15/5/og_og_155021189828217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354914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get-pdb/199965/7b06e2d9-91f8-4673-bce9-cd89cabe667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290"/>
            <a:ext cx="3953413" cy="2636888"/>
          </a:xfrm>
          <a:prstGeom prst="rect">
            <a:avLst/>
          </a:prstGeom>
          <a:noFill/>
        </p:spPr>
      </p:pic>
      <p:pic>
        <p:nvPicPr>
          <p:cNvPr id="30724" name="Picture 4" descr="https://avatars.mds.yandex.net/get-pdb/251121/f6f4d1bf-febf-407e-9a3f-867c22a3a2d7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357586" cy="2238391"/>
          </a:xfrm>
          <a:prstGeom prst="rect">
            <a:avLst/>
          </a:prstGeom>
          <a:noFill/>
        </p:spPr>
      </p:pic>
      <p:pic>
        <p:nvPicPr>
          <p:cNvPr id="30726" name="Picture 6" descr="https://img.fonwall.ru/o/46/strekoza_kryilya_hvost_glaza_nasekomoe_14.jpg?route=mid&amp;h=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71744"/>
            <a:ext cx="4000528" cy="2500330"/>
          </a:xfrm>
          <a:prstGeom prst="rect">
            <a:avLst/>
          </a:prstGeom>
          <a:noFill/>
        </p:spPr>
      </p:pic>
      <p:pic>
        <p:nvPicPr>
          <p:cNvPr id="30728" name="Picture 8" descr="https://www.stihi.ru/pics/2018/01/16/107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3929090" cy="2458488"/>
          </a:xfrm>
          <a:prstGeom prst="rect">
            <a:avLst/>
          </a:prstGeom>
          <a:noFill/>
        </p:spPr>
      </p:pic>
      <p:pic>
        <p:nvPicPr>
          <p:cNvPr id="30730" name="Picture 10" descr="http://interesting-information.ru/wp-content/uploads/2016/12/%D0%A4%D0%BE%D1%82%D0%BE3-%D0%A1%D1%82%D1%80%D0%B5%D0%BA%D0%BE%D0%B7%D0%B0-%D0%BF%D0%BE%D0%B5%D0%B4%D0%B0%D0%B5%D1%82-%D0%B4%D0%BE%D0%B1%D1%8B%D1%87%D1%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500306"/>
            <a:ext cx="2449509" cy="1837132"/>
          </a:xfrm>
          <a:prstGeom prst="rect">
            <a:avLst/>
          </a:prstGeom>
          <a:noFill/>
        </p:spPr>
      </p:pic>
      <p:pic>
        <p:nvPicPr>
          <p:cNvPr id="30732" name="Picture 12" descr="https://chvanov.ru/wp-content/uploads/2014/08/trithemis-aurora-dragonfly-macro-photo-991x6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929198"/>
            <a:ext cx="2571768" cy="1707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Жуки…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4000528" cy="2338390"/>
          </a:xfrm>
        </p:spPr>
        <p:txBody>
          <a:bodyPr/>
          <a:lstStyle/>
          <a:p>
            <a:pPr fontAlgn="base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 в пеньке устроил дом</a:t>
            </a:r>
          </a:p>
          <a:p>
            <a:pPr fontAlgn="base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живет отлично в нем.</a:t>
            </a:r>
          </a:p>
          <a:p>
            <a:pPr fontAlgn="base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трухлявою корой</a:t>
            </a:r>
          </a:p>
          <a:p>
            <a:pPr fontAlgn="base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и в дождь и в зной.</a:t>
            </a:r>
          </a:p>
          <a:p>
            <a:pPr fontAlgn="base">
              <a:buNone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(Зубков В.)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im0-tub-ru.yandex.net/i?id=e41faeba3e5fe0897532f03dfd9ca38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86190"/>
            <a:ext cx="3654429" cy="2777367"/>
          </a:xfrm>
          <a:prstGeom prst="rect">
            <a:avLst/>
          </a:prstGeom>
          <a:noFill/>
        </p:spPr>
      </p:pic>
      <p:pic>
        <p:nvPicPr>
          <p:cNvPr id="33798" name="Picture 6" descr="https://avatars.mds.yandex.net/get-pdb/202366/ef9afc42-28df-4a0f-bd45-39abff5dace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290"/>
            <a:ext cx="3677743" cy="1819449"/>
          </a:xfrm>
          <a:prstGeom prst="rect">
            <a:avLst/>
          </a:prstGeom>
          <a:noFill/>
        </p:spPr>
      </p:pic>
      <p:pic>
        <p:nvPicPr>
          <p:cNvPr id="33800" name="Picture 8" descr="https://avatars.mds.yandex.net/get-pdb/750514/9af62654-168c-41f9-9e20-4ad813d2bbe6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0699">
            <a:off x="5929322" y="1928802"/>
            <a:ext cx="2500330" cy="1875248"/>
          </a:xfrm>
          <a:prstGeom prst="rect">
            <a:avLst/>
          </a:prstGeom>
          <a:noFill/>
        </p:spPr>
      </p:pic>
      <p:pic>
        <p:nvPicPr>
          <p:cNvPr id="33802" name="Picture 10" descr="https://i.artfile.me/wallpaper/14-07-2016/1928x1280/navoznik-zhivotnye-nasekomye-zelyonyj-na-1058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3" y="3853952"/>
            <a:ext cx="4143404" cy="275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8005026" cy="2857520"/>
          </a:xfrm>
        </p:spPr>
        <p:txBody>
          <a:bodyPr>
            <a:normAutofit fontScale="85000" lnSpcReduction="10000"/>
          </a:bodyPr>
          <a:lstStyle/>
          <a:p>
            <a:pPr indent="283464">
              <a:buNone/>
            </a:pP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Всюду, куда не посмотришь, живут насекомые –наши маленькие незаметные соседи. 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Насекомыми их называют потому, что у них по шесть ног, а тело состоит из трех частей: головы, на которой находится два ушка, средней части тела и брюшка. У большинства насекомых в определенные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периоды жизни появляются крылья. </a:t>
            </a:r>
          </a:p>
          <a:p>
            <a:pPr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ÐÐ°ÑÐµÐºÐ¾Ð¼Ñ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14686"/>
            <a:ext cx="6215106" cy="3396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4207962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лишний?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wallbox.ru/wallpapers/main/201344/d271afca0d61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801503" cy="2535573"/>
          </a:xfrm>
          <a:prstGeom prst="rect">
            <a:avLst/>
          </a:prstGeom>
          <a:noFill/>
        </p:spPr>
      </p:pic>
      <p:sp>
        <p:nvSpPr>
          <p:cNvPr id="31748" name="AutoShape 4" descr="https://wallpaperscave.ru/images/original/18/09-15/animals-insects-butterfly-843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wallpaperscave.ru/images/original/18/09-15/animals-insects-butterfly-843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s://avatars.mds.yandex.net/get-pdb/202366/2bae7c84-2a83-4c60-9126-5f13257b41ff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1" y="3786190"/>
            <a:ext cx="3810027" cy="2857520"/>
          </a:xfrm>
          <a:prstGeom prst="rect">
            <a:avLst/>
          </a:prstGeom>
          <a:noFill/>
        </p:spPr>
      </p:pic>
      <p:pic>
        <p:nvPicPr>
          <p:cNvPr id="31756" name="Picture 12" descr="https://www.vse-sekrety.com/_ld/60/6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29066"/>
            <a:ext cx="3507045" cy="2214578"/>
          </a:xfrm>
          <a:prstGeom prst="rect">
            <a:avLst/>
          </a:prstGeom>
          <a:noFill/>
        </p:spPr>
      </p:pic>
      <p:pic>
        <p:nvPicPr>
          <p:cNvPr id="31758" name="Picture 14" descr="https://im0-tub-ru.yandex.net/i?id=c7fd4cb4d5e1b6ec4ddedf198b4caee5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357298"/>
            <a:ext cx="3286148" cy="223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kaifolog.ru/uploads/posts/2014-10/1414385711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060225" cy="2643206"/>
          </a:xfrm>
          <a:prstGeom prst="rect">
            <a:avLst/>
          </a:prstGeom>
          <a:noFill/>
        </p:spPr>
      </p:pic>
      <p:pic>
        <p:nvPicPr>
          <p:cNvPr id="34820" name="Picture 4" descr="http://sprabhu.com/blog/wp-content/uploads/2010/08/Insects_Bugs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033433" cy="2978081"/>
          </a:xfrm>
          <a:prstGeom prst="rect">
            <a:avLst/>
          </a:prstGeom>
          <a:noFill/>
        </p:spPr>
      </p:pic>
      <p:pic>
        <p:nvPicPr>
          <p:cNvPr id="34822" name="Picture 6" descr="https://avatars.mds.yandex.net/get-pdb/936467/1c4fceef-1635-4d69-a960-6dd4649cb115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4000527" cy="3000395"/>
          </a:xfrm>
          <a:prstGeom prst="rect">
            <a:avLst/>
          </a:prstGeom>
          <a:noFill/>
        </p:spPr>
      </p:pic>
      <p:pic>
        <p:nvPicPr>
          <p:cNvPr id="34824" name="Picture 8" descr="https://w-dog.ru/wallpapers/6/1/560330699048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9164" y="428604"/>
            <a:ext cx="411482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539" y="214290"/>
            <a:ext cx="4214841" cy="39290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Насекомые поедают зеленые листья,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стебли и побеги растений. Пчелы,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шмели, бабочки, мухи любят угоститься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сладким нектаром цветов. Есть в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природе и насекомые хищники, которые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питаются другими насекомыми.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mysonnik.com/wp-content/uploads/2018/07/babochka-na-rozovom-cvet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537562" cy="2357454"/>
          </a:xfrm>
          <a:prstGeom prst="rect">
            <a:avLst/>
          </a:prstGeom>
          <a:noFill/>
        </p:spPr>
      </p:pic>
      <p:pic>
        <p:nvPicPr>
          <p:cNvPr id="23556" name="Picture 4" descr="https://www.vladtime.ru/uploads/posts/2014-11/1415461671_pict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143380"/>
            <a:ext cx="3309961" cy="2482471"/>
          </a:xfrm>
          <a:prstGeom prst="rect">
            <a:avLst/>
          </a:prstGeom>
          <a:noFill/>
        </p:spPr>
      </p:pic>
      <p:pic>
        <p:nvPicPr>
          <p:cNvPr id="23558" name="Picture 6" descr="https://i1.wp.com/nashzeleniymir.ru/wp-content/uploads/2016/02/%D0%9C%D1%83%D1%80%D0%B0%D0%B2%D1%8C%D0%B8-%D0%B5%D0%B4%D1%8F%D1%82-%D0%BD%D0%B0%D1%81%D0%B5%D0%BA%D0%BE%D0%BC%D1%8B%D1%85-1024x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867" y="357166"/>
            <a:ext cx="368472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8501122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Тащит он соломинку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маленькому домику.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букашек он сильней,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трудяга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……(муравей)</a:t>
            </a:r>
          </a:p>
          <a:p>
            <a:pPr>
              <a:buNone/>
            </a:pPr>
            <a:endParaRPr lang="ru-RU" sz="28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Строят маленькие гномы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домик из соломы,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осиновой коры —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нужны им топоры.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уже похож на дом,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Удивительный их холм.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6" descr="https://im0-tub-ru.yandex.net/i?id=93c3f5ba181b7b288b169e315d5bd7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4396184" cy="3286148"/>
          </a:xfrm>
          <a:prstGeom prst="rect">
            <a:avLst/>
          </a:prstGeom>
          <a:noFill/>
        </p:spPr>
      </p:pic>
      <p:pic>
        <p:nvPicPr>
          <p:cNvPr id="1026" name="Picture 2" descr="https://photocentra.ru/images/main47/473312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071966" cy="288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teovesti.ru/pictures/6369041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4786346" cy="3589760"/>
          </a:xfrm>
          <a:prstGeom prst="rect">
            <a:avLst/>
          </a:prstGeom>
          <a:noFill/>
        </p:spPr>
      </p:pic>
      <p:pic>
        <p:nvPicPr>
          <p:cNvPr id="1028" name="Picture 4" descr="https://indicator.ru/imgs/2019/01/23/15/24669/adb5dc2d800431ec61a68197c3b026c41fe29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55322"/>
            <a:ext cx="4931127" cy="3088388"/>
          </a:xfrm>
          <a:prstGeom prst="rect">
            <a:avLst/>
          </a:prstGeom>
          <a:noFill/>
        </p:spPr>
      </p:pic>
      <p:pic>
        <p:nvPicPr>
          <p:cNvPr id="5" name="Picture 2" descr="https://versiya.info/uploads/posts/2018-08/1534939037_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7610" y="-23288812"/>
            <a:ext cx="28575000" cy="19050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214290"/>
            <a:ext cx="7576398" cy="64294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Муравьи…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sz="half" idx="1"/>
          </p:nvPr>
        </p:nvSpPr>
        <p:spPr>
          <a:xfrm>
            <a:off x="1142976" y="285728"/>
            <a:ext cx="7715304" cy="19288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 муравьи живут в сооруженных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муравейниках или же гнездах. Питаются они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личинками или гусеницами, а также цветущей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растительностью. Общаются эти насекомые друг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другом с помощью специальных сигналов,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таких как, например, прикасаясь усиками,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головой или ногами.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etse.ru/wp-content/uploads/2018/03/muraveinik-e152111281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980" y="3286124"/>
            <a:ext cx="4791708" cy="3386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428604"/>
            <a:ext cx="4857784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кого вся спинка в точках?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пасётся на листочках?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 мы просим подняться в небо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принести нам оттуда хлеба?....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(божья коровка)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2.wp.com/komotoz.ru/photo/zhivotnye/images/bozhja_korovka/bozhja_korovka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71678"/>
            <a:ext cx="3714776" cy="453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6361984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Божью коровку трудно не заметить. Ее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красненькая одежка с черными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пятнышками хорошо видна и сразу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бросается в глаза. Не все божьи коровки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красного цвета, есть очень много других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видов. Божья коровка — хищница.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Берегись, тля! Кыш, паутинный клещ! </a:t>
            </a:r>
          </a:p>
          <a:p>
            <a:pPr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korovk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71942"/>
            <a:ext cx="3395617" cy="2581747"/>
          </a:xfrm>
          <a:prstGeom prst="rect">
            <a:avLst/>
          </a:prstGeom>
          <a:noFill/>
        </p:spPr>
      </p:pic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8686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Божья коровка…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edia.elitsy.ru/wp-content/uploads/2017/08/red-lady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701913" cy="2162169"/>
          </a:xfrm>
          <a:prstGeom prst="rect">
            <a:avLst/>
          </a:prstGeom>
          <a:noFill/>
        </p:spPr>
      </p:pic>
      <p:pic>
        <p:nvPicPr>
          <p:cNvPr id="20484" name="Picture 4" descr="https://2krota.ru/wp-content/uploads/2019/06/DSC04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04"/>
            <a:ext cx="3101070" cy="2534935"/>
          </a:xfrm>
          <a:prstGeom prst="rect">
            <a:avLst/>
          </a:prstGeom>
          <a:noFill/>
        </p:spPr>
      </p:pic>
      <p:pic>
        <p:nvPicPr>
          <p:cNvPr id="20486" name="Picture 6" descr="https://i2.wp.com/img.7dach.ru/image/1200/19/29/96/2017/10/24/326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0650" y="214290"/>
            <a:ext cx="2773350" cy="2172060"/>
          </a:xfrm>
          <a:prstGeom prst="rect">
            <a:avLst/>
          </a:prstGeom>
          <a:noFill/>
        </p:spPr>
      </p:pic>
      <p:pic>
        <p:nvPicPr>
          <p:cNvPr id="20488" name="Picture 8" descr="Ð¤Ð¾ÑÐ¾Ð³ÑÐ°Ñ Ð»ÑÐ±Ð¸ÑÐµÐ»Ñ ÐÑÑÑÐ°ÑÐ° ÐÐ·ÑÑÑÐº ÑÐ¾Ð´Ð¾Ð¼ Ð¸Ð· Ð¢ÑÑÑÐ¸Ð¸. ÐÐ½ Ð»ÑÐ±Ð¸Ñ ÑÐ¾ÑÐ¾Ð³ÑÐ°ÑÐ¸ÑÐ¾Ð²Ð°ÑÑ Ð¿ÑÐ¸ÑÐ¾Ð´Ñ, Ð½Ð¾ Ð±Ð¾Ð»ÑÑÐµ ÐµÐ³Ð¾ Ð¸Ð½ÑÐµÑÐµÑÑÐµÑ Ð¼Ð°ÐºÑÐ¾ÑÑÐµÐ¼ÐºÐ° Ð½Ð°ÑÐµÐºÐ¾Ð¼ÑÑ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3857652" cy="2650952"/>
          </a:xfrm>
          <a:prstGeom prst="rect">
            <a:avLst/>
          </a:prstGeom>
          <a:noFill/>
        </p:spPr>
      </p:pic>
      <p:pic>
        <p:nvPicPr>
          <p:cNvPr id="20490" name="Picture 10" descr="https://nashzeleniymir.ru/wp-content/uploads/2016/06/%D0%9E%D1%80%D0%B0%D0%BD%D0%B6%D0%B5%D0%B2%D0%B0%D1%8F-%D0%B1%D0%BE%D0%B6%D1%8C%D1%8F-%D0%BA%D0%BE%D1%80%D0%BE%D0%B2%D0%BA%D0%B0-Halyzia-sedecimgutta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000240"/>
            <a:ext cx="2141989" cy="1571636"/>
          </a:xfrm>
          <a:prstGeom prst="rect">
            <a:avLst/>
          </a:prstGeom>
          <a:noFill/>
        </p:spPr>
      </p:pic>
      <p:pic>
        <p:nvPicPr>
          <p:cNvPr id="20492" name="Picture 12" descr="https://im0-tub-ru.yandex.net/i?id=c6e1bd0611ec40377757e392f5ecbdd6-sr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500570"/>
            <a:ext cx="3170723" cy="2133613"/>
          </a:xfrm>
          <a:prstGeom prst="rect">
            <a:avLst/>
          </a:prstGeom>
          <a:noFill/>
        </p:spPr>
      </p:pic>
      <p:pic>
        <p:nvPicPr>
          <p:cNvPr id="20494" name="Picture 14" descr="https://nashzeleniymir.ru/wp-content/uploads/2016/06/%D0%91%D0%B5%D0%BB%D0%B0%D1%8F-%D0%B1%D0%BE%D0%B6%D1%8C%D1%8F-%D0%BA%D0%BE%D1%80%D0%BE%D0%B2%D0%BA%D0%B0-Anatis-labiculat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3214686"/>
            <a:ext cx="2273285" cy="1676351"/>
          </a:xfrm>
          <a:prstGeom prst="rect">
            <a:avLst/>
          </a:prstGeom>
          <a:noFill/>
        </p:spPr>
      </p:pic>
      <p:pic>
        <p:nvPicPr>
          <p:cNvPr id="20496" name="Picture 16" descr="http://komotoz.ru/zhivotnye/photos/vidy_bozhih_korovok/glazchataja_korovka_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2500306"/>
            <a:ext cx="2424106" cy="1701723"/>
          </a:xfrm>
          <a:prstGeom prst="rect">
            <a:avLst/>
          </a:prstGeom>
          <a:noFill/>
        </p:spPr>
      </p:pic>
      <p:pic>
        <p:nvPicPr>
          <p:cNvPr id="20498" name="Picture 18" descr="https://avatars.mds.yandex.net/get-pdb/1101614/3063a1d4-6bc2-4387-96e9-01fd6648ac40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4786322"/>
            <a:ext cx="1773219" cy="1809145"/>
          </a:xfrm>
          <a:prstGeom prst="rect">
            <a:avLst/>
          </a:prstGeom>
          <a:noFill/>
        </p:spPr>
      </p:pic>
      <p:pic>
        <p:nvPicPr>
          <p:cNvPr id="20500" name="Picture 20" descr="https://theecology.ru/wp-content/uploads/2019/07/post_5d1dcb04c00b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2357430"/>
            <a:ext cx="2143140" cy="1987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463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  Презентация для младшей группы </vt:lpstr>
      <vt:lpstr>Слайд 2</vt:lpstr>
      <vt:lpstr>Слайд 3</vt:lpstr>
      <vt:lpstr>Слайд 4</vt:lpstr>
      <vt:lpstr>Слайд 5</vt:lpstr>
      <vt:lpstr>Слайд 6</vt:lpstr>
      <vt:lpstr>Слайд 7</vt:lpstr>
      <vt:lpstr>Божья коровка…</vt:lpstr>
      <vt:lpstr>Слайд 9</vt:lpstr>
      <vt:lpstr>Слайд 10</vt:lpstr>
      <vt:lpstr>Слайд 11</vt:lpstr>
      <vt:lpstr>Слайд 12</vt:lpstr>
      <vt:lpstr>Слайд 13</vt:lpstr>
      <vt:lpstr>Слайд 14</vt:lpstr>
      <vt:lpstr>Кузнечик….</vt:lpstr>
      <vt:lpstr>Слайд 16</vt:lpstr>
      <vt:lpstr>Стрекоза….</vt:lpstr>
      <vt:lpstr>Слайд 18</vt:lpstr>
      <vt:lpstr>Жуки…</vt:lpstr>
      <vt:lpstr>Кто лишний?</vt:lpstr>
      <vt:lpstr>Слайд 21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№28»</dc:title>
  <dc:creator>Пользователь Windows</dc:creator>
  <cp:lastModifiedBy>Компьютер</cp:lastModifiedBy>
  <cp:revision>25</cp:revision>
  <dcterms:created xsi:type="dcterms:W3CDTF">2019-08-05T09:36:37Z</dcterms:created>
  <dcterms:modified xsi:type="dcterms:W3CDTF">2020-04-19T07:46:16Z</dcterms:modified>
</cp:coreProperties>
</file>