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A502D36-A646-4292-A098-3903431FE82C}" type="datetimeFigureOut">
              <a:rPr lang="ru-RU" smtClean="0"/>
              <a:t>22.07.2015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25994BD-0807-4071-B2FC-30AC64D2A6E2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2D36-A646-4292-A098-3903431FE82C}" type="datetimeFigureOut">
              <a:rPr lang="ru-RU" smtClean="0"/>
              <a:t>22.07.2015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94BD-0807-4071-B2FC-30AC64D2A6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2D36-A646-4292-A098-3903431FE82C}" type="datetimeFigureOut">
              <a:rPr lang="ru-RU" smtClean="0"/>
              <a:t>22.07.2015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94BD-0807-4071-B2FC-30AC64D2A6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2D36-A646-4292-A098-3903431FE82C}" type="datetimeFigureOut">
              <a:rPr lang="ru-RU" smtClean="0"/>
              <a:t>22.07.2015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94BD-0807-4071-B2FC-30AC64D2A6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2D36-A646-4292-A098-3903431FE82C}" type="datetimeFigureOut">
              <a:rPr lang="ru-RU" smtClean="0"/>
              <a:t>22.07.2015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94BD-0807-4071-B2FC-30AC64D2A6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2D36-A646-4292-A098-3903431FE82C}" type="datetimeFigureOut">
              <a:rPr lang="ru-RU" smtClean="0"/>
              <a:t>22.07.2015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94BD-0807-4071-B2FC-30AC64D2A6E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2D36-A646-4292-A098-3903431FE82C}" type="datetimeFigureOut">
              <a:rPr lang="ru-RU" smtClean="0"/>
              <a:t>22.07.2015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94BD-0807-4071-B2FC-30AC64D2A6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2D36-A646-4292-A098-3903431FE82C}" type="datetimeFigureOut">
              <a:rPr lang="ru-RU" smtClean="0"/>
              <a:t>22.07.2015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94BD-0807-4071-B2FC-30AC64D2A6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2D36-A646-4292-A098-3903431FE82C}" type="datetimeFigureOut">
              <a:rPr lang="ru-RU" smtClean="0"/>
              <a:t>22.07.2015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94BD-0807-4071-B2FC-30AC64D2A6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2D36-A646-4292-A098-3903431FE82C}" type="datetimeFigureOut">
              <a:rPr lang="ru-RU" smtClean="0"/>
              <a:t>22.07.2015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94BD-0807-4071-B2FC-30AC64D2A6E2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2D36-A646-4292-A098-3903431FE82C}" type="datetimeFigureOut">
              <a:rPr lang="ru-RU" smtClean="0"/>
              <a:t>22.07.2015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94BD-0807-4071-B2FC-30AC64D2A6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A502D36-A646-4292-A098-3903431FE82C}" type="datetimeFigureOut">
              <a:rPr lang="ru-RU" smtClean="0"/>
              <a:t>22.07.2015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25994BD-0807-4071-B2FC-30AC64D2A6E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3" y="2492896"/>
            <a:ext cx="3546728" cy="223224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Презентация на тему: «Насекомые».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3351"/>
            <a:ext cx="4220086" cy="316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8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96952"/>
            <a:ext cx="5391150" cy="350837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764704"/>
            <a:ext cx="3080758" cy="246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85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00811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НАСЕКОМЫЕ</a:t>
            </a:r>
            <a:endParaRPr lang="ru-RU" sz="5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07281"/>
            <a:ext cx="6984776" cy="4651860"/>
          </a:xfrm>
        </p:spPr>
      </p:pic>
    </p:spTree>
    <p:extLst>
      <p:ext uri="{BB962C8B-B14F-4D97-AF65-F5344CB8AC3E}">
        <p14:creationId xmlns:p14="http://schemas.microsoft.com/office/powerpoint/2010/main" val="3107063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/>
              <a:t>БАБОЧКА</a:t>
            </a:r>
            <a:endParaRPr lang="ru-RU" sz="6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74695"/>
            <a:ext cx="5400600" cy="4050451"/>
          </a:xfrm>
        </p:spPr>
      </p:pic>
    </p:spTree>
    <p:extLst>
      <p:ext uri="{BB962C8B-B14F-4D97-AF65-F5344CB8AC3E}">
        <p14:creationId xmlns:p14="http://schemas.microsoft.com/office/powerpoint/2010/main" val="203007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93610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ЖУК</a:t>
            </a:r>
            <a:endParaRPr lang="ru-RU" sz="54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538594"/>
            <a:ext cx="3312368" cy="4686934"/>
          </a:xfrm>
        </p:spPr>
      </p:pic>
    </p:spTree>
    <p:extLst>
      <p:ext uri="{BB962C8B-B14F-4D97-AF65-F5344CB8AC3E}">
        <p14:creationId xmlns:p14="http://schemas.microsoft.com/office/powerpoint/2010/main" val="308127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224136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ПЧЕЛА</a:t>
            </a:r>
            <a:endParaRPr lang="ru-RU" sz="6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958" y="1843247"/>
            <a:ext cx="6395394" cy="4322058"/>
          </a:xfrm>
        </p:spPr>
      </p:pic>
    </p:spTree>
    <p:extLst>
      <p:ext uri="{BB962C8B-B14F-4D97-AF65-F5344CB8AC3E}">
        <p14:creationId xmlns:p14="http://schemas.microsoft.com/office/powerpoint/2010/main" val="336237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93610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БОЖЬЯ КОРОВКА</a:t>
            </a:r>
            <a:endParaRPr lang="ru-RU" sz="4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556792"/>
            <a:ext cx="3333088" cy="4723001"/>
          </a:xfrm>
        </p:spPr>
      </p:pic>
    </p:spTree>
    <p:extLst>
      <p:ext uri="{BB962C8B-B14F-4D97-AF65-F5344CB8AC3E}">
        <p14:creationId xmlns:p14="http://schemas.microsoft.com/office/powerpoint/2010/main" val="280605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КУЗНЕЧИК</a:t>
            </a:r>
            <a:endParaRPr lang="ru-RU" sz="5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80288"/>
            <a:ext cx="5544615" cy="3465385"/>
          </a:xfrm>
        </p:spPr>
      </p:pic>
    </p:spTree>
    <p:extLst>
      <p:ext uri="{BB962C8B-B14F-4D97-AF65-F5344CB8AC3E}">
        <p14:creationId xmlns:p14="http://schemas.microsoft.com/office/powerpoint/2010/main" val="253118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93610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МУРАВЕЙ</a:t>
            </a:r>
            <a:endParaRPr lang="ru-RU" sz="4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42647"/>
            <a:ext cx="6264696" cy="4698523"/>
          </a:xfrm>
        </p:spPr>
      </p:pic>
    </p:spTree>
    <p:extLst>
      <p:ext uri="{BB962C8B-B14F-4D97-AF65-F5344CB8AC3E}">
        <p14:creationId xmlns:p14="http://schemas.microsoft.com/office/powerpoint/2010/main" val="400242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6"/>
            <a:ext cx="4677833" cy="35083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429000"/>
            <a:ext cx="4572000" cy="28575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148064" y="1124744"/>
            <a:ext cx="3240360" cy="144016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БАБОЧКИ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03943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00811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МУХА</a:t>
            </a:r>
            <a:endParaRPr lang="ru-RU" sz="44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996" y="1988840"/>
            <a:ext cx="5595308" cy="3816424"/>
          </a:xfrm>
        </p:spPr>
      </p:pic>
    </p:spTree>
    <p:extLst>
      <p:ext uri="{BB962C8B-B14F-4D97-AF65-F5344CB8AC3E}">
        <p14:creationId xmlns:p14="http://schemas.microsoft.com/office/powerpoint/2010/main" val="30610842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</TotalTime>
  <Words>17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Презентация на тему: «Насекомые».</vt:lpstr>
      <vt:lpstr>БАБОЧКА</vt:lpstr>
      <vt:lpstr>ЖУК</vt:lpstr>
      <vt:lpstr>ПЧЕЛА</vt:lpstr>
      <vt:lpstr>БОЖЬЯ КОРОВКА</vt:lpstr>
      <vt:lpstr>КУЗНЕЧИК</vt:lpstr>
      <vt:lpstr>МУРАВЕЙ</vt:lpstr>
      <vt:lpstr>Презентация PowerPoint</vt:lpstr>
      <vt:lpstr>МУХА</vt:lpstr>
      <vt:lpstr>Презентация PowerPoint</vt:lpstr>
      <vt:lpstr>НАСЕКОМЫЕ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Насекомые.</dc:title>
  <dc:creator>ADMIN</dc:creator>
  <cp:lastModifiedBy>ADMIN</cp:lastModifiedBy>
  <cp:revision>5</cp:revision>
  <dcterms:created xsi:type="dcterms:W3CDTF">2014-12-04T04:56:52Z</dcterms:created>
  <dcterms:modified xsi:type="dcterms:W3CDTF">2015-07-22T08:37:57Z</dcterms:modified>
</cp:coreProperties>
</file>