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2BB760-3812-4900-B4A2-DFD48CFE768C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1173D3-1B5A-49A7-8260-3B262A0AB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D52B-304B-409C-8EF9-943E05A7D2FC}" type="datetime1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DDD1A-88D5-45A8-957A-653CB53EF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7139-A25D-4CFE-B742-E173E1939033}" type="datetime1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2E8F2-46FA-4CF2-A779-1380FF17C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4CA48-A3BA-4D48-BCDE-DA8B709B267D}" type="datetime1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1127-F340-4BF0-B2D9-EC810D2E6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284F-313C-4A59-98DD-DEEDB03306A9}" type="datetime1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62A6-6D39-4726-B252-388C87A5F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5F5D-3EAD-410F-AF66-4D5CD89DF8C9}" type="datetime1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1C52-2494-4401-BB2F-EBA0BCA31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4849F-4294-44A4-AC04-B32EF107146E}" type="datetime1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D0B7-5C3F-41BF-865B-FEBC7BC90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1B32-E4AF-4FF5-9050-C49775A8E557}" type="datetime1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38E3B-A0FD-4352-B69D-6C2205E16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8BC1-0865-4AA3-9BD4-8821AB85D996}" type="datetime1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F3E3-7854-40A5-9E46-F6EF45A89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822B-AC88-45F6-9B4C-FE3FFA089E74}" type="datetime1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A6D6-65D1-4A20-A012-057E3AA0D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C43B-80AE-48EC-85CF-062B424ECFF7}" type="datetime1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7E97-C1AB-44C9-89B4-2667E6281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A6C3-86C9-4254-B540-8F791385C3AA}" type="datetime1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7B55-9353-4385-B6B1-415DE6FA4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00BAEC-98FC-4C48-97FF-ECFBC9FE785E}" type="datetime1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11B027-E365-40F0-B74C-9B9E2BEF2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25" r:id="rId4"/>
    <p:sldLayoutId id="2147483831" r:id="rId5"/>
    <p:sldLayoutId id="2147483826" r:id="rId6"/>
    <p:sldLayoutId id="2147483832" r:id="rId7"/>
    <p:sldLayoutId id="2147483833" r:id="rId8"/>
    <p:sldLayoutId id="2147483834" r:id="rId9"/>
    <p:sldLayoutId id="2147483827" r:id="rId10"/>
    <p:sldLayoutId id="2147483835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228" y="357166"/>
            <a:ext cx="883344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ТРУД ЛЮДЕЙ ВЕСНОЙ</a:t>
            </a:r>
            <a:endParaRPr lang="ru-RU" sz="6000" b="1" dirty="0">
              <a:ln w="1905">
                <a:solidFill>
                  <a:srgbClr val="C0000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4338" name="Picture 2" descr="http://www.playcast.ru/uploads/2016/04/18/18318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1500188"/>
            <a:ext cx="80184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http://uslide.ru/images/6/12576/736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82867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Franklin Gothic Book" pitchFamily="34" charset="0"/>
              </a:rPr>
              <a:t>. </a:t>
            </a:r>
          </a:p>
        </p:txBody>
      </p:sp>
      <p:pic>
        <p:nvPicPr>
          <p:cNvPr id="15362" name="Рисунок 3" descr="http://uslide.ru/images/6/12576/96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814387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02698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3060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дминистратор\Desktop\���� � ������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0"/>
            <a:ext cx="466725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Администратор\Desktop\Sowing-field12-13withtractorDDseedt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Администратор\Desktop\urgu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2457" y="3714752"/>
            <a:ext cx="4371544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7" descr="https://ds03.infourok.ru/uploads/ex/0260/00019c87-c3080dc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814387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0" y="59340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Franklin Gothic Book" pitchFamily="34" charset="0"/>
              </a:rPr>
              <a:t>В садах и скверах деревья и кустарники опрыскивают ядовитыми веществами, которые убивают насекомых-вредителей и белят деревья  известью.</a:t>
            </a:r>
          </a:p>
        </p:txBody>
      </p:sp>
      <p:pic>
        <p:nvPicPr>
          <p:cNvPr id="18434" name="Рисунок 5" descr="http://vecherniy.kharkov.ua/userfiles/image/2016/03/12/aaa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571750"/>
            <a:ext cx="51435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6" descr="https://im0-tub-ru.yandex.net/i?id=0b0ca84a27b2f013eab709ec008f881c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8"/>
            <a:ext cx="43576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 descr="http://www.ulyanovskcity.ru/images/news/154724_040611_37_1209938899_dscf3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428875"/>
            <a:ext cx="3357563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Люди  высаживают новые деревья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9" name="Рисунок 8" descr="http://gov.cap.ru/UserFiles/photo/20130501_Albom5140/izobrazhenie_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000250"/>
            <a:ext cx="4643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9" descr="http://www.logopedkniga.ru/modules/InternetShop/management/storage/images/products/images/624/vesna_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57188"/>
            <a:ext cx="392906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И на огородах  готовятся   к  </a:t>
            </a:r>
            <a:r>
              <a:rPr lang="ru-RU" sz="2800" dirty="0" err="1" smtClean="0">
                <a:solidFill>
                  <a:srgbClr val="FF0000"/>
                </a:solidFill>
              </a:rPr>
              <a:t>будующему</a:t>
            </a:r>
            <a:r>
              <a:rPr lang="ru-RU" sz="2800" dirty="0" smtClean="0">
                <a:solidFill>
                  <a:srgbClr val="FF0000"/>
                </a:solidFill>
              </a:rPr>
              <a:t>  урожаю: высаживают семена овощей, поливают   и  укрывают   грядки   плёнкой.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0484" name="Рисунок 14" descr="https://im3-tub-ru.yandex.net/i?id=5d96b6b84e8a77308e1ab25796f122b0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42862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 descr="http://bigslide.ru/images/21/20717/831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8215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http://uslide.ru/images/6/12576/736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82867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17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Admin</cp:lastModifiedBy>
  <cp:revision>20</cp:revision>
  <dcterms:created xsi:type="dcterms:W3CDTF">2012-02-29T09:05:44Z</dcterms:created>
  <dcterms:modified xsi:type="dcterms:W3CDTF">2020-04-20T07:56:20Z</dcterms:modified>
</cp:coreProperties>
</file>