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Dcy;&amp;iecy;&amp;tcy;&amp;scy;&amp;kcy;&amp;acy;&amp;yacy; &amp;pcy;&amp;rcy;&amp;iecy;&amp;zcy;&amp;iecy;&amp;ncy;&amp;tcy;&amp;acy;&amp;tscy;&amp;icy;&amp;yacy; &amp;dcy;&amp;iecy;&amp;ncy;&amp;softcy; &amp;pcy;&amp;ocy;&amp;bcy;&amp;iecy;&amp;d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Детям о Войне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Vcy;&amp;iecy;&amp;tcy;&amp;iecy;&amp;rcy;&amp;acy;&amp;ncy;&amp;ycy; &amp;icy;&amp;zcy; &amp;Bcy;&amp;rcy;&amp;acy;&amp;tcy;&amp;scy;&amp;kcy;&amp;acy; &amp;pcy;&amp;ocy;&amp;scy;&amp;iecy;&amp;tcy;&amp;yacy;&amp;tcy; &amp;Scy;&amp;acy;&amp;ncy;&amp;kcy;&amp;tcy;-&amp;Pcy;&amp;iecy;&amp;tcy;&amp;iecy;&amp;rcy;&amp;bcy;&amp;ucy;&amp;rcy;&amp;gcy; &amp;ncy;&amp;acy;&amp;kcy;&amp;acy;&amp;ncy;&amp;ucy;&amp;ncy;&amp;iecy; 65-&amp;lcy;&amp;iecy;&amp;tcy;&amp;icy;&amp;yacy; &amp;Pcy;&amp;ocy;&amp;bcy;&amp;iecy;&amp;d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688632" cy="3835763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0" name="Picture 4" descr="&amp;Ncy;&amp;ocy;&amp;vcy;&amp;ocy;&amp;scy;&amp;tcy;&amp;icy; - &amp;Vcy;&amp;ocy;&amp;lcy;&amp;gcy;&amp;ocy;&amp;dcy;&amp;ocy;&amp;ncy;&amp;scy;&amp;kcy;.&amp;Pcy;&amp;Rcy;&amp;Ocy;. . &amp;Ecy;&amp;kcy;&amp;scy;&amp;pcy;&amp;rcy;&amp;iecy;&amp;scy;&amp;scy; &amp;ncy;&amp;ocy;&amp;vcy;&amp;ocy;&amp;scy;&amp;tcy;&amp;icy; &amp;Vcy;&amp;ocy;&amp;lcy;&amp;gcy;&amp;ocy;&amp;dcy;&amp;ocy;&amp;ncy;&amp;scy;&amp;kcy;&amp;acy;. . &amp;Ncy;&amp;ocy;&amp;vcy;&amp;ocy;&amp;scy;&amp;tcy;&amp;icy; &amp;Vcy;&amp;ocy;&amp;lcy;&amp;gcy;&amp;ocy;&amp;dcy;&amp;ocy;&amp;ncy;&amp;scy;&amp;kcy;&amp;acy;. . &amp;Scy;&amp;ocy;&amp;bcy;&amp;ycy;&amp;tcy;&amp;icy;&amp;yacy; &amp;vcy; &amp;Vcy;&amp;ocy;&amp;lcy;&amp;gcy;&amp;ocy;&amp;dcy;&amp;ocy;&amp;ncy;&amp;scy;&amp;kcy;&amp;iecy;. . &amp;Ncy;&amp;ocy;&amp;vcy;&amp;ocy;&amp;scy;&amp;tcy;&amp;icy;. . &amp;Vcy;&amp;ocy;&amp;lcy;&amp;gcy;&amp;ocy;&amp;dcy;&amp;ocy;&amp;n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2435488"/>
            <a:ext cx="4464496" cy="4422512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15616" y="4437112"/>
            <a:ext cx="3528392" cy="209046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эти люди?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это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висит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них на груди?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Чему они радуются и плачут?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что они воевали?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20688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Игра « Скажи по - другому»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Кто такой Защитник Отечества? Как ещё его можно назвать?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(Солдат, воин, боец)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такое Отечество?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(Родина, Отчизна)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значит быть храбрым солдатом?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(Быть мужественным, смелым, отважным, доблестным).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Упражнение «Подбери признаки»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&amp;Scy; &amp;dcy;&amp;ncy;&amp;iecy;&amp;mcy; &amp;Pcy;&amp;ocy;&amp;bcy;&amp;iecy;&amp;dcy;&amp;ycy; &amp;vcy; &amp;Vcy;&amp;iecy;&amp;lcy;&amp;icy;&amp;kcy;&amp;ocy;&amp;jcy; &amp;Ocy;&amp;tcy;&amp;iecy;&amp;chcy;&amp;iecy;&amp;scy;&amp;tcy;&amp;vcy;&amp;iecy;&amp;ncy;&amp;ncy;&amp;ocy;&amp;jcy; &amp;Vcy;&amp;ocy;&amp;jcy;&amp;ncy;&amp;iecy;! . &amp;Pcy;&amp;ocy;&amp;zcy;&amp;dcy;&amp;rcy;&amp;acy;&amp;vcy;&amp;lcy;&amp;iecy;&amp;ncy;&amp;icy;&amp;iecy; &amp;Vcy;&amp;iecy;&amp;rcy;&amp;khcy;&amp;ocy;&amp;vcy;&amp;ncy;&amp;ocy;&amp;gcy;&amp;ocy; &amp;Acy;&amp;tcy;&amp;acy;&amp;mcy;&amp;acy;&amp;ncy;&amp;acy; &amp;Scy;&amp;ocy;&amp;yucy;&amp;zcy;&amp;acy; &amp;kcy;&amp;acy;&amp;zcy;&amp;acy;&amp;kcy;&amp;ocy;&amp;vcy; &amp;Rcy;&amp;ocy;&amp;scy;&amp;scy;&amp;icy;&amp;icy; &amp;Pcy;.&amp;Fcy;.&amp;Zcy;&amp;acy;&amp;dcy;&amp;ocy;&amp;rcy;&amp;ocy;&amp;zhcy;&amp;ncy;&amp;ocy;&amp;gcy;&amp;ocy; &amp;TScy;&amp;iecy;&amp;rcy;&amp;kcy;&amp;ocy;&amp;vcy;&amp;softcy; &amp;Ucy;&amp;scy;&amp;p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72500" cy="574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003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Игра « У кого ,какие погоны?»</a:t>
            </a:r>
            <a:endParaRPr lang="ru-RU" sz="3200" dirty="0"/>
          </a:p>
        </p:txBody>
      </p:sp>
      <p:pic>
        <p:nvPicPr>
          <p:cNvPr id="17410" name="Picture 2" descr="&amp;Rcy;&amp;ucy;&amp;scy;&amp;scy;&amp;kcy;&amp;icy;&amp;jcy; &amp;Kcy;&amp;ocy;&amp;lcy;&amp;lcy;&amp;iecy;&amp;kcy;&amp;tscy;&amp;icy;&amp;ocy;&amp;ncy;&amp;iecy;&amp;rcy;. . &amp;Fcy;&amp;ocy;&amp;rcy;&amp;ucy;&amp;mcy; &amp;ocy; &amp;vcy;&amp;ocy;&amp;iecy;&amp;ncy;&amp;ncy;&amp;ocy;&amp;mcy; &amp;acy;&amp;ncy;&amp;tcy;&amp;icy;&amp;kcy;&amp;vcy;&amp;acy;&amp;rcy;&amp;icy;&amp;acy;&amp;tcy;&amp;ie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3024336" cy="459051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908720"/>
            <a:ext cx="2880320" cy="324036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Погоны сержанта – сержантские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Погоны лейтенанта – лейтенантские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Погоны капитана -…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Погоны  майора - …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Погоны полковника - …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Погоны генерала - …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7412" name="Picture 4" descr="&amp;Pcy;&amp;ocy;&amp;gcy;&amp;ocy;&amp;ncy;&amp;ycy; &amp;icy; &amp;pcy;&amp;iecy;&amp;tcy;&amp;lcy;&amp;icy;&amp;tscy;&amp;ycy; &amp;Scy;&amp;tcy;.&amp;Lcy;&amp;iecy;&amp;jcy;&amp;tcy;&amp;iecy;&amp;ncy;&amp;acy;&amp;ncy;&amp;tcy; &amp;Acy;&amp;rcy;&amp;tcy;&amp;icy;&amp;lcy;&amp;lcy;&amp;iecy;&amp;rcy;&amp;icy;&amp;icy; &amp;ocy;&amp;bcy;&amp;rcy;.43&amp;gcy; : &amp;Scy;&amp;ocy;&amp;vcy;&amp;iecy;&amp;tcy;&amp;scy;&amp;kcy;&amp;icy;&amp;jcy; &amp;Scy;&amp;ocy;&amp;yucy;&amp;z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4872542" cy="403244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4" name="Picture 6" descr="&amp;Rcy;&amp;ucy;&amp;scy;&amp;scy;&amp;kcy;&amp;icy;&amp;jcy; &amp;Kcy;&amp;ocy;&amp;lcy;&amp;lcy;&amp;iecy;&amp;kcy;&amp;tscy;&amp;icy;&amp;ocy;&amp;ncy;&amp;iecy;&amp;rcy;. . &amp;Fcy;&amp;ocy;&amp;rcy;&amp;ucy;&amp;mcy; &amp;ocy; &amp;vcy;&amp;ocy;&amp;iecy;&amp;ncy;&amp;ncy;&amp;ocy;&amp;mcy; &amp;acy;&amp;ncy;&amp;tcy;&amp;icy;&amp;kcy;&amp;vcy;&amp;acy;&amp;rcy;&amp;icy;&amp;acy;&amp;tcy;&amp;ie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2286000" cy="47625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6" name="Picture 8" descr="&amp;Rcy;&amp;ucy;&amp;scy;&amp;scy;&amp;kcy;&amp;icy;&amp;jcy; &amp;Kcy;&amp;ocy;&amp;lcy;&amp;lcy;&amp;iecy;&amp;kcy;&amp;tscy;&amp;icy;&amp;ocy;&amp;ncy;&amp;iecy;&amp;rcy;. . &amp;Fcy;&amp;ocy;&amp;rcy;&amp;ucy;&amp;mcy; &amp;ocy; &amp;vcy;&amp;ocy;&amp;iecy;&amp;ncy;&amp;ncy;&amp;ocy;&amp;mcy; &amp;acy;&amp;ncy;&amp;tcy;&amp;icy;&amp;kcy;&amp;vcy;&amp;acy;&amp;rcy;&amp;icy;&amp;acy;&amp;tcy;&amp;ie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273001"/>
            <a:ext cx="4464496" cy="5584999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8" name="Picture 10" descr="&amp;Rcy;&amp;ucy;&amp;scy;&amp;scy;&amp;kcy;&amp;icy;&amp;jcy; &amp;Kcy;&amp;ocy;&amp;lcy;&amp;lcy;&amp;iecy;&amp;kcy;&amp;tscy;&amp;icy;&amp;ocy;&amp;ncy;&amp;iecy;&amp;rcy;. . &amp;Fcy;&amp;ocy;&amp;rcy;&amp;ucy;&amp;mcy; &amp;ocy; &amp;vcy;&amp;ocy;&amp;iecy;&amp;ncy;&amp;ncy;&amp;ocy;&amp;mcy; &amp;acy;&amp;ncy;&amp;tcy;&amp;icy;&amp;kcy;&amp;vcy;&amp;acy;&amp;rcy;&amp;icy;&amp;acy;&amp;tcy;&amp;iecy;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928670"/>
            <a:ext cx="2745526" cy="6192688"/>
          </a:xfrm>
          <a:prstGeom prst="rect">
            <a:avLst/>
          </a:prstGeom>
          <a:noFill/>
        </p:spPr>
      </p:pic>
      <p:pic>
        <p:nvPicPr>
          <p:cNvPr id="17420" name="Picture 12" descr="&amp;Gcy;&amp;iecy;&amp;ncy;&amp;iecy;&amp;rcy;&amp;acy;&amp;lcy; &amp;Scy;&amp;ocy;&amp;vcy;&amp;iecy;&amp;tcy;&amp;scy;&amp;kcy;&amp;ocy;&amp;jcy; &amp;Acy;&amp;rcy;&amp;mcy;&amp;icy;&amp;icy;, &amp;pcy;&amp;ocy;&amp;gcy;&amp;ocy;&amp;ncy;&amp;ycy; Antiques &amp; Collectibles &quot;Alexandre Paretski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1571612"/>
            <a:ext cx="5851613" cy="417725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22" name="Picture 14" descr="&amp;Mcy;&amp;acy;&amp;gcy;&amp;acy;&amp;zcy;&amp;icy;&amp;ncy; Ww2 - &amp;Mcy;&amp;acy;&amp;gcy;&amp;acy;&amp;zcy;&amp;icy;&amp;n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7" y="1817440"/>
            <a:ext cx="5929354" cy="475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Читаем по слогам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РО-ДИ-НА</a:t>
            </a:r>
            <a:br>
              <a:rPr lang="ru-RU" sz="8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47664" y="2564904"/>
            <a:ext cx="7056784" cy="1440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ВОЙ-НА 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47664" y="4221088"/>
            <a:ext cx="8539608" cy="180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ПО-БЕ-ДА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9м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70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Детям о Войне</vt:lpstr>
      <vt:lpstr>Слайд 2</vt:lpstr>
      <vt:lpstr>Кто такой Защитник Отечества? Как ещё его можно назвать?  (Солдат, воин, боец)   Что такое Отечество? (Родина, Отчизна)   Что значит быть храбрым солдатом? (Быть мужественным, смелым, отважным, доблестным). </vt:lpstr>
      <vt:lpstr>Слайд 4</vt:lpstr>
      <vt:lpstr>Погоны сержанта – сержантские  Погоны лейтенанта – лейтенантские   Погоны капитана -…  Погоны  майора - …  Погоны полковника - …  Погоны генерала - …  </vt:lpstr>
      <vt:lpstr> Читаем по слогам РО-ДИ-НА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Войне</dc:title>
  <dc:creator>gjkmpjdfntkm</dc:creator>
  <cp:lastModifiedBy>Admin</cp:lastModifiedBy>
  <cp:revision>11</cp:revision>
  <dcterms:created xsi:type="dcterms:W3CDTF">2015-05-07T18:49:20Z</dcterms:created>
  <dcterms:modified xsi:type="dcterms:W3CDTF">2020-05-08T05:41:31Z</dcterms:modified>
</cp:coreProperties>
</file>