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7" r:id="rId2"/>
    <p:sldId id="278" r:id="rId3"/>
    <p:sldId id="283" r:id="rId4"/>
    <p:sldId id="279" r:id="rId5"/>
    <p:sldId id="280" r:id="rId6"/>
    <p:sldId id="281" r:id="rId7"/>
    <p:sldId id="282" r:id="rId8"/>
    <p:sldId id="28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40EE4EBE-A19D-4E65-8C9C-4807EB0DBA7F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5B85F5C-CA2C-4A63-B0E3-B173A65453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679" y="1628800"/>
            <a:ext cx="2932983" cy="4032448"/>
          </a:xfrm>
        </p:spPr>
        <p:txBody>
          <a:bodyPr>
            <a:noAutofit/>
          </a:bodyPr>
          <a:lstStyle/>
          <a:p>
            <a:r>
              <a:rPr lang="ru-RU" dirty="0" smtClean="0"/>
              <a:t>На лугу может быть также интересно, как и в лесу, нужно лишь внимательно посмотреть.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Приглашаем вас на удивительную прогулку на луг!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tub.tubgit.com/reimg/resize-img.php?src=http://photos.up-wallpaper.com/images250/n3sivexux5m.jpg&amp;h=900&amp;w=16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3682" y="1844824"/>
            <a:ext cx="61446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3214212" y="368644"/>
            <a:ext cx="5824152" cy="79212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2400" b="0" kern="1200" cap="none" spc="0" baseline="0">
                <a:solidFill>
                  <a:schemeClr val="bg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Луга нашей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родины»</a:t>
            </a:r>
          </a:p>
        </p:txBody>
      </p:sp>
    </p:spTree>
    <p:extLst>
      <p:ext uri="{BB962C8B-B14F-4D97-AF65-F5344CB8AC3E}">
        <p14:creationId xmlns:p14="http://schemas.microsoft.com/office/powerpoint/2010/main" val="125991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358" y="32048"/>
            <a:ext cx="3576246" cy="58864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Травянистые растения луга</a:t>
            </a:r>
            <a:endParaRPr lang="ru-RU" sz="2200" dirty="0"/>
          </a:p>
        </p:txBody>
      </p:sp>
      <p:pic>
        <p:nvPicPr>
          <p:cNvPr id="10244" name="Picture 4" descr="http://fs00.infourok.ru/images/doc/252/256662/img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105045"/>
            <a:ext cx="2916324" cy="241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ukrflowers.info/img/Kleve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2569964"/>
            <a:ext cx="2898957" cy="19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greenlightplants.com/wp-content/uploads/2013/03/Achillea_MillefoliumWEB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06" y="764705"/>
            <a:ext cx="3074147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ikon.altervista.org/cpm/albums/bot-01/piante0012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4581128"/>
            <a:ext cx="2915541" cy="218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www.hooelake.org/wp-content/uploads/2012/02/Tufted-Vetch-Vicia-cracca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19" y="3429000"/>
            <a:ext cx="2527923" cy="30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131" y="3068960"/>
            <a:ext cx="175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Тысячелистник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5642" y="6483251"/>
            <a:ext cx="227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Мышиный горошек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24229" y="1128589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Колокольчик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093664" y="3373760"/>
            <a:ext cx="918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Клевер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51437" y="5489790"/>
            <a:ext cx="104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Нивяник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10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2"/>
            <a:ext cx="3419872" cy="576064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Луговые грибы и ягоды</a:t>
            </a:r>
            <a:endParaRPr lang="ru-RU" sz="2200" dirty="0"/>
          </a:p>
        </p:txBody>
      </p:sp>
      <p:pic>
        <p:nvPicPr>
          <p:cNvPr id="15362" name="Picture 2" descr="http://www.mykoweb.com/CAF/photos/large/Agaricus_fissuratus_fs-1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09" y="764705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93711" y="3356993"/>
            <a:ext cx="157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Шампиньоны</a:t>
            </a:r>
            <a:endParaRPr lang="ru-RU" dirty="0"/>
          </a:p>
        </p:txBody>
      </p:sp>
      <p:pic>
        <p:nvPicPr>
          <p:cNvPr id="15364" name="Picture 4" descr="http://cs412316.vk.me/v412316267/68b0/njlNXrjLDg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130"/>
            <a:ext cx="4023684" cy="300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79358" y="3002154"/>
            <a:ext cx="94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Опята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233027" y="6324888"/>
            <a:ext cx="1296145" cy="36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Дождевик</a:t>
            </a:r>
            <a:endParaRPr lang="ru-RU" dirty="0"/>
          </a:p>
        </p:txBody>
      </p:sp>
      <p:pic>
        <p:nvPicPr>
          <p:cNvPr id="15368" name="Picture 8" descr="http://51154201.de.strato-hosting.eu/Pilze/Pilze-Fotos/Calvatia_utriformi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09" y="3733584"/>
            <a:ext cx="3456383" cy="25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c.pics.livejournal.com/ultramarine_mew/35510214/9255/9255_9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415477"/>
            <a:ext cx="4017211" cy="301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39726" y="642838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Клубника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654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150" y="23257"/>
            <a:ext cx="3419872" cy="597432"/>
          </a:xfrm>
        </p:spPr>
        <p:txBody>
          <a:bodyPr/>
          <a:lstStyle/>
          <a:p>
            <a:pPr algn="ctr"/>
            <a:r>
              <a:rPr lang="ru-RU" dirty="0" smtClean="0"/>
              <a:t>Насекомые луга</a:t>
            </a:r>
            <a:endParaRPr lang="ru-RU" dirty="0"/>
          </a:p>
        </p:txBody>
      </p:sp>
      <p:pic>
        <p:nvPicPr>
          <p:cNvPr id="11274" name="Picture 10" descr="http://s16.radikal.ru/i190/0909/c7/ffbe1e7842e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908720"/>
            <a:ext cx="3050043" cy="26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xn--80avdfc2c.xn--p1ai/img/326/1593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2802" y="1988840"/>
            <a:ext cx="2980039" cy="2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img15.nnm.me/5/a/e/d/e/d72206cf1d462df35144c09987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346012"/>
            <a:ext cx="3169805" cy="23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://molbiol.ru/forums/uploads/a002/b007/post-23314-126462635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4005064"/>
            <a:ext cx="3050043" cy="250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foto-zverey.ru/nasekomye/pchely/pchela1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949839" y="-341327"/>
            <a:ext cx="2251656" cy="3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4473" y="353869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Бабочки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53216" y="5350023"/>
            <a:ext cx="65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Оса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3147137"/>
            <a:ext cx="89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Шмель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653216" y="1057794"/>
            <a:ext cx="79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62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xallyava.ru/images/Fauna/Zouki/a7aae3d0ac99f8adf2691cf48d9f536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194" y="332656"/>
            <a:ext cx="3062727" cy="266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www.vedastro.eu/uploads/file_repo/2014/07/05/2014-07-09-9e5f17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784" y="3573016"/>
            <a:ext cx="3598764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macroid.ru/mdata/58/15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784" y="36615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nimalfotos.ru/photo/b0/b019e40e4af5bafe5cdb4f6d833691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8" y="357301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513" y="30556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45920" y="30556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Кузнечик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09098" y="62733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Стрекоза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110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256"/>
            <a:ext cx="3419872" cy="453416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/>
              <a:t>Животные луга</a:t>
            </a:r>
            <a:endParaRPr lang="ru-RU" sz="2200" dirty="0"/>
          </a:p>
        </p:txBody>
      </p:sp>
      <p:pic>
        <p:nvPicPr>
          <p:cNvPr id="13314" name="Picture 2" descr="http://www.herp.it/images/Lacertidae/ReSaLaLaViA0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064" y="3900810"/>
            <a:ext cx="3745096" cy="248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1.bp.blogspot.com/-ueQaOd1tMWs/UoMc2nwFZCI/AAAAAAAAJlY/NcTBvvLF3ok/s1600/RanaTemporaria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34" y="66801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6844" y="346035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Травяная лягушка</a:t>
            </a:r>
            <a:endParaRPr lang="ru-RU" dirty="0"/>
          </a:p>
        </p:txBody>
      </p:sp>
      <p:pic>
        <p:nvPicPr>
          <p:cNvPr id="13324" name="Picture 12" descr="http://2.bp.blogspot.com/-qcMko4eQ-Q0/UoMhr0QaBSI/AAAAAAAAJm0/BNElELpkN1A/s1600/1285265889_harvest_mice_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080" y="404664"/>
            <a:ext cx="4184472" cy="278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91220" y="3204573"/>
            <a:ext cx="1728192" cy="38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Полевая мышь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60022" y="63813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Луговая ящерица</a:t>
            </a:r>
            <a:endParaRPr lang="ru-RU" dirty="0"/>
          </a:p>
        </p:txBody>
      </p:sp>
      <p:pic>
        <p:nvPicPr>
          <p:cNvPr id="13326" name="Picture 14" descr="http://1.bp.blogspot.com/-CEV9eJHQOJI/UoMhBfmKoyI/AAAAAAAAJms/w4Klyw8VMyA/s1600/17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163" y="3717033"/>
            <a:ext cx="3934305" cy="25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48495" y="6314024"/>
            <a:ext cx="813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23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548680"/>
          </a:xfrm>
        </p:spPr>
        <p:txBody>
          <a:bodyPr/>
          <a:lstStyle/>
          <a:p>
            <a:pPr algn="ctr"/>
            <a:r>
              <a:rPr lang="ru-RU" dirty="0" smtClean="0"/>
              <a:t>Птицы луга</a:t>
            </a:r>
            <a:endParaRPr lang="ru-RU" dirty="0"/>
          </a:p>
        </p:txBody>
      </p:sp>
      <p:pic>
        <p:nvPicPr>
          <p:cNvPr id="14338" name="Picture 2" descr="http://2.bp.blogspot.com/-fBfEqLPGSBk/UoMd_kwhGqI/AAAAAAAAJlw/_TGAktL_2Vk/s1600/3785665_25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579621"/>
            <a:ext cx="2816000" cy="277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91468" y="335231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Перепел</a:t>
            </a:r>
            <a:endParaRPr lang="ru-RU" dirty="0"/>
          </a:p>
        </p:txBody>
      </p:sp>
      <p:pic>
        <p:nvPicPr>
          <p:cNvPr id="7" name="Picture 7" descr="f_03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554" y="3721651"/>
            <a:ext cx="2851947" cy="273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3455" y="6460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Коростель</a:t>
            </a:r>
            <a:endParaRPr lang="ru-RU" dirty="0"/>
          </a:p>
        </p:txBody>
      </p:sp>
      <p:pic>
        <p:nvPicPr>
          <p:cNvPr id="14340" name="Picture 4" descr="http://demiart.ru/forum/uploads5/post-238385-12759149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79621"/>
            <a:ext cx="3691673" cy="245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69956" y="3031123"/>
            <a:ext cx="86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Чибис</a:t>
            </a:r>
            <a:endParaRPr lang="ru-RU" dirty="0"/>
          </a:p>
        </p:txBody>
      </p:sp>
      <p:pic>
        <p:nvPicPr>
          <p:cNvPr id="14342" name="Picture 6" descr="http://naturelight.ru/photo/2009-07-21/2345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767" y="3573016"/>
            <a:ext cx="3916087" cy="27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41672" y="635295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Луговой лунь (хищник)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64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3419872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И главное – </a:t>
            </a:r>
            <a:br>
              <a:rPr lang="ru-RU" sz="4400" dirty="0" smtClean="0"/>
            </a:br>
            <a:r>
              <a:rPr lang="ru-RU" sz="4400" b="1" i="1" dirty="0" smtClean="0"/>
              <a:t>берегите природу!</a:t>
            </a:r>
            <a:endParaRPr lang="ru-RU" sz="4400" b="1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0304"/>
            <a:ext cx="3032734" cy="2808312"/>
          </a:xfrm>
        </p:spPr>
      </p:pic>
      <p:pic>
        <p:nvPicPr>
          <p:cNvPr id="1028" name="Picture 4" descr="http://kimonosha.ru/published/publicdata/OKEYVSELUXKIMONOSHA/attachments/SC/images/sun-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3" y="-171400"/>
            <a:ext cx="5724127" cy="72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9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543</TotalTime>
  <Words>67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Soho</vt:lpstr>
      <vt:lpstr>На лугу может быть также интересно, как и в лесу, нужно лишь внимательно посмотреть.   Приглашаем вас на удивительную прогулку на луг! </vt:lpstr>
      <vt:lpstr>Травянистые растения луга</vt:lpstr>
      <vt:lpstr>Луговые грибы и ягоды</vt:lpstr>
      <vt:lpstr>Насекомые луга</vt:lpstr>
      <vt:lpstr>Презентация PowerPoint</vt:lpstr>
      <vt:lpstr>Животные луга</vt:lpstr>
      <vt:lpstr>Птицы луга</vt:lpstr>
      <vt:lpstr>  И главное –  берегите природу!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</dc:creator>
  <cp:lastModifiedBy>Макс</cp:lastModifiedBy>
  <cp:revision>54</cp:revision>
  <dcterms:created xsi:type="dcterms:W3CDTF">2016-04-03T16:29:53Z</dcterms:created>
  <dcterms:modified xsi:type="dcterms:W3CDTF">2016-10-17T15:25:52Z</dcterms:modified>
</cp:coreProperties>
</file>