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92347-DD43-42ED-9C98-B87488321A21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4D531-A439-46FF-9424-F80EBFC14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34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137A-E2E2-48A4-8CFE-0C01E489AC3D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736B-09FF-4DCB-BE03-09EC55DC44E7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1D24-97C2-401D-BDDD-76A4DBE354D2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799-570F-44A8-9CA3-DAD96FF9B76B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632F-F032-4B2A-99C4-B9847866442C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0EC8-3E5E-430A-8FAC-E06C6BA2B702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4D45-9501-44F2-B7CC-D05707E8488A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2B78-0E92-45F4-9620-F2CD46D1A400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6CD9-0B6D-4BDA-BEC6-7CA1A3664346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2720-5F4B-45DF-B620-026C6BF4E569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D4AD-0066-4729-B4E4-8D4F45A32B84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8BC7E2-5F82-4B91-9693-1B976B0F1019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714356"/>
            <a:ext cx="86433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 людей весной</a:t>
            </a:r>
            <a:endParaRPr lang="ru-RU" sz="8000" b="1" dirty="0">
              <a:ln w="1905">
                <a:solidFill>
                  <a:srgbClr val="C0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609600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Как только с полей сходит снег, на них начинаются весенние работы.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C:\Users\Администратор\Desktop\photo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5911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102698_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14705" cy="1971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Администратор\Desktop\���� � ������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0" y="0"/>
            <a:ext cx="4667250" cy="3343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Администратор\Desktop\Sowing-field12-13withtractorDDseedt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500438"/>
            <a:ext cx="4643438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Users\Администратор\Desktop\urgu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5319" y="4500570"/>
            <a:ext cx="3198681" cy="214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86116" y="2071678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Надо успеть за короткое время, пока не пересохла почва, посеять семена хлебных и овощных растений, высадить картофель.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098" name="Picture 2" descr="C:\Users\Администратор\Desktop\полевые_работы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929058" cy="3098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Администратор\Desktop\IMG_8634_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0"/>
            <a:ext cx="4000496" cy="3050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Администратор\Desktop\kartinka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3960001" cy="297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C:\Users\Администратор\Desktop\p66_uchastok5-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143248"/>
            <a:ext cx="4000496" cy="2944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86116" y="2071678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 конце весны, в теплые майские дни, высаживают рассаду огурцов, помидоров, капусты.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5122" name="Picture 2" descr="C:\Users\Администратор\Desktop\visadka-rassadi-ogurtsov-i-uch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214811" cy="3161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C:\Users\Администратор\Desktop\kapus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321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C:\Users\Администратор\Desktop\P12600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107419"/>
            <a:ext cx="4270376" cy="3206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27528" y="3571876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 садах деревья и кустарники опрыскивают ядовитыми веществами, которые убивают насекомых-вредителей. Так же, как осенью, нижнюю часть стволов плодовых деревьев белят известью.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6146" name="Picture 2" descr="C:\Users\Администратор\Desktop\290420100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857752" cy="3643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Администратор\Desktop\pobelka yablon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41" y="2071678"/>
            <a:ext cx="5238760" cy="3929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-285776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Весной в садах проводят посадку плодовых деревьев и кустарников.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7170" name="Picture 2" descr="C:\Users\Администратор\Desktop\PosadkaPlodovyh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2952750" cy="447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Администратор\Desktop\sad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2980511" cy="4500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C:\Users\Администратор\Desktop\0a5289501b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66" y="2071678"/>
            <a:ext cx="3071834" cy="4429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-214338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На улицах городов, поселков и сел подрезают деревья и высаживают новые растения. В парках и скверах высаживают декоративные цветы.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8196" name="Picture 4" descr="C:\Users\Администратор\Desktop\ozelenenie_puls_2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905245" cy="292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5" descr="C:\Users\Администратор\Desktop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0"/>
            <a:ext cx="3786182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Администратор\Desktop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571744"/>
            <a:ext cx="3236060" cy="378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57950" y="3357562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120</TotalTime>
  <Words>113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Владимир</cp:lastModifiedBy>
  <cp:revision>15</cp:revision>
  <dcterms:created xsi:type="dcterms:W3CDTF">2012-02-29T09:05:44Z</dcterms:created>
  <dcterms:modified xsi:type="dcterms:W3CDTF">2020-04-20T16:57:18Z</dcterms:modified>
</cp:coreProperties>
</file>