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C73A-F3A4-4632-B986-6F5BB67399FD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8C30-2AA5-4542-8125-CB835BB2D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yandex.ru/" TargetMode="Externa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4612" y="642918"/>
            <a:ext cx="3357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ДОМА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БЫВАЮТ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РАЗНЫе…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5baab570b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2500330" cy="1687722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  <p:pic>
        <p:nvPicPr>
          <p:cNvPr id="10" name="Рисунок 9" descr="att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000372"/>
            <a:ext cx="2428892" cy="1666758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01600" prst="riblet"/>
          </a:sp3d>
        </p:spPr>
      </p:pic>
      <p:pic>
        <p:nvPicPr>
          <p:cNvPr id="11" name="Рисунок 10" descr="Lesotho_Slide_Show_(29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142984"/>
            <a:ext cx="2500330" cy="1666887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01600" prst="riblet"/>
          </a:sp3d>
        </p:spPr>
      </p:pic>
      <p:pic>
        <p:nvPicPr>
          <p:cNvPr id="12" name="Рисунок 11" descr="peshery_kappadokii_turke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928934"/>
            <a:ext cx="2500331" cy="1666887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01600" prst="riblet"/>
          </a:sp3d>
        </p:spPr>
      </p:pic>
      <p:pic>
        <p:nvPicPr>
          <p:cNvPr id="13" name="Рисунок 12" descr="IMG_80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857760"/>
            <a:ext cx="2428892" cy="168299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01600" prst="riblet"/>
          </a:sp3d>
        </p:spPr>
      </p:pic>
      <p:pic>
        <p:nvPicPr>
          <p:cNvPr id="14" name="Рисунок 13" descr="igl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4786322"/>
            <a:ext cx="2411350" cy="171451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01600" prst="riblet"/>
          </a:sp3d>
        </p:spPr>
      </p:pic>
      <p:pic>
        <p:nvPicPr>
          <p:cNvPr id="15" name="Рисунок 14" descr="00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3240" y="4500570"/>
            <a:ext cx="2571768" cy="2162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Изба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42918"/>
            <a:ext cx="5804565" cy="5857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3636" y="1714488"/>
            <a:ext cx="27860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Давным - давно на Руси крестьяне строили избы из брёвен. Летом в таких домах было прохладно, а зимой тепло. Ближе к холодам избы утепляли, затыкали щели мхом.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Современные дома строят из кирпича и бетона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Building_mnogoetagka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714356"/>
            <a:ext cx="4196961" cy="5595948"/>
          </a:xfrm>
          <a:prstGeom prst="rect">
            <a:avLst/>
          </a:prstGeom>
        </p:spPr>
      </p:pic>
      <p:pic>
        <p:nvPicPr>
          <p:cNvPr id="9" name="Рисунок 8" descr="osp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722790"/>
            <a:ext cx="3493803" cy="563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Мы не знаем как будут выглядеть дома в будущем. Может быть так…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ark-s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8179524" cy="4882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14285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А может быть так…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78773735_arch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36454"/>
            <a:ext cx="8429684" cy="525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1357299"/>
            <a:ext cx="75009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ОБОБЩЕНИЕ: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 каком доме живёте вы? Опишите его.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Из чего он построен?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Сколько в нём этажей?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Сколько в квартире комнат?</a:t>
            </a: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85786" y="1071546"/>
            <a:ext cx="7500990" cy="4286280"/>
          </a:xfrm>
          <a:prstGeom prst="round2Diag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642918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работе использованы фотоматериалы</a:t>
            </a:r>
          </a:p>
          <a:p>
            <a:pPr algn="ctr"/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28599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3929066"/>
            <a:ext cx="2214578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A3DC1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картинки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yandex">
            <a:hlinkClick r:id="rId5" tooltip="На главную страницу Яндекса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429000"/>
            <a:ext cx="1733438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14290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 очень далекие времена дом прежде всего должен был спасать людей от жары и холода, от дождя и ветра, от диких зверей и недоброжелательных соседей. И строили его люди только из того, что им попадалось под руку. Было дерево –строили из дерева.</a:t>
            </a:r>
            <a:r>
              <a:rPr lang="ru-RU" sz="2200" b="1" dirty="0" smtClean="0">
                <a:latin typeface="Century Gothic" pitchFamily="34" charset="0"/>
              </a:rPr>
              <a:t>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Были камни- строили из камней.</a:t>
            </a: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brev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14620"/>
            <a:ext cx="4453343" cy="2967040"/>
          </a:xfrm>
          <a:prstGeom prst="rect">
            <a:avLst/>
          </a:prstGeom>
        </p:spPr>
      </p:pic>
      <p:pic>
        <p:nvPicPr>
          <p:cNvPr id="8" name="Рисунок 7" descr="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000240"/>
            <a:ext cx="3734768" cy="456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0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Каменный дом в Африке.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Lesotho_Slide_Show_(29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714354"/>
            <a:ext cx="7524000" cy="50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5715016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Стены такого дома сложены из камней, а крыша покрыта соломой. Такой дом хорошо сохраняет прохладу, в нём можно спрятаться от жаркого африканского солнца.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Дома- пещеры.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peshery_kappadokii_turk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1" y="571480"/>
            <a:ext cx="8036775" cy="535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614364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   Эти дома выдолблены в скалах и напоминают муравейники.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 Хижины из бамбука и тростника.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IMG_80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7911323" cy="5251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600076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 Таиланде тепло и по этому местные жители строят свои лёгкие хижины из бамбука и тростника .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Юрта.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57214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Народы живущие в пустыне  в основном пастухи  передвигаются со своими стадами с одного пастбища на другое.  Свои дома  они возят с собой.  Так как их легко собрать и разобрать, как палатку. Стены юрты  покрыты войлоком из шерсти животных.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8" descr="atta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00042"/>
            <a:ext cx="7054535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Яранга.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5baab570b2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71480"/>
            <a:ext cx="7860794" cy="5306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92933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На дальнем Севере, где бывают сильные морозы, местные жители живут в ярангах. Яранга похожа на юрту, только стены в ней из оленьих шкур. Она так же легко разбирается.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Вигвам.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wigw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71480"/>
            <a:ext cx="7878590" cy="5130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5715016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Индейский вигвам похож на ярангу. Только с верху он покрывается  корой деревьев,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а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 изнутри утепляется шкурами животных.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0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Иглу.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Рисунок 6" descr="igl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500042"/>
            <a:ext cx="7858180" cy="5427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6000768"/>
            <a:ext cx="86439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Иглу- это дом из снега. Снежный дом защищает от ветра и непогоды, а внутри для тепла его выстилают звериными шкурами.</a:t>
            </a:r>
            <a:endParaRPr lang="ru-RU" sz="1900" b="1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351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2013-10-08T13:10:50Z</dcterms:created>
  <dcterms:modified xsi:type="dcterms:W3CDTF">2020-06-04T14:51:41Z</dcterms:modified>
</cp:coreProperties>
</file>