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4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19"/>
    <p:penClr>
      <a:schemeClr val="hlink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73" autoAdjust="0"/>
  </p:normalViewPr>
  <p:slideViewPr>
    <p:cSldViewPr>
      <p:cViewPr>
        <p:scale>
          <a:sx n="69" d="100"/>
          <a:sy n="69" d="100"/>
        </p:scale>
        <p:origin x="-13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C69F-F49F-4AC5-8C5C-316A21B884B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F59-664E-48E0-9AB1-EF5281439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C69F-F49F-4AC5-8C5C-316A21B884B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F59-664E-48E0-9AB1-EF5281439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C69F-F49F-4AC5-8C5C-316A21B884B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F59-664E-48E0-9AB1-EF5281439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C69F-F49F-4AC5-8C5C-316A21B884B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F59-664E-48E0-9AB1-EF5281439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C69F-F49F-4AC5-8C5C-316A21B884B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F59-664E-48E0-9AB1-EF5281439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C69F-F49F-4AC5-8C5C-316A21B884B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F59-664E-48E0-9AB1-EF5281439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C69F-F49F-4AC5-8C5C-316A21B884B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F59-664E-48E0-9AB1-EF5281439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C69F-F49F-4AC5-8C5C-316A21B884B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F59-664E-48E0-9AB1-EF5281439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C69F-F49F-4AC5-8C5C-316A21B884B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F59-664E-48E0-9AB1-EF5281439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C69F-F49F-4AC5-8C5C-316A21B884B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F59-664E-48E0-9AB1-EF5281439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C69F-F49F-4AC5-8C5C-316A21B884B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F59-664E-48E0-9AB1-EF5281439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9C69F-F49F-4AC5-8C5C-316A21B884B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2BF59-664E-48E0-9AB1-EF5281439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gif"/><Relationship Id="rId5" Type="http://schemas.openxmlformats.org/officeDocument/2006/relationships/image" Target="../media/image71.gif"/><Relationship Id="rId4" Type="http://schemas.openxmlformats.org/officeDocument/2006/relationships/image" Target="../media/image7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21468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Arial Black" pitchFamily="34" charset="0"/>
              </a:rPr>
              <a:t>Анимационная дидактическая игра</a:t>
            </a:r>
            <a:endParaRPr lang="ru-RU" sz="40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500306"/>
            <a:ext cx="6400800" cy="3714776"/>
          </a:xfrm>
        </p:spPr>
        <p:txBody>
          <a:bodyPr>
            <a:normAutofit fontScale="92500" lnSpcReduction="20000"/>
          </a:bodyPr>
          <a:lstStyle/>
          <a:p>
            <a:r>
              <a:rPr lang="ru-RU" sz="6200" b="1" i="1" dirty="0" smtClean="0">
                <a:solidFill>
                  <a:srgbClr val="002060"/>
                </a:solidFill>
              </a:rPr>
              <a:t>«Что лишнее»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Цель: активизировать словарь детей; развивать умение классифицировать предметы по группам; развивать способность к логическому  мышлению; воспитывать внимание, сосредоточенность</a:t>
            </a:r>
            <a:r>
              <a:rPr lang="ru-RU" dirty="0" smtClean="0"/>
              <a:t>.</a:t>
            </a:r>
          </a:p>
          <a:p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.istockimg.com/file_thumbview_approve/3366350/3/stock-illustration-3366350-hazelnuts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686" cy="3429000"/>
          </a:xfrm>
          <a:prstGeom prst="rect">
            <a:avLst/>
          </a:prstGeom>
          <a:noFill/>
        </p:spPr>
      </p:pic>
      <p:pic>
        <p:nvPicPr>
          <p:cNvPr id="22532" name="Picture 4" descr="http://almotahedagida.com/Ar/images/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0"/>
            <a:ext cx="4786314" cy="3429000"/>
          </a:xfrm>
          <a:prstGeom prst="rect">
            <a:avLst/>
          </a:prstGeom>
          <a:noFill/>
        </p:spPr>
      </p:pic>
      <p:pic>
        <p:nvPicPr>
          <p:cNvPr id="22534" name="Picture 6" descr="http://cs315824.vk.me/v315824319/2f03/3rLcxIxMEt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3929058" cy="3429000"/>
          </a:xfrm>
          <a:prstGeom prst="rect">
            <a:avLst/>
          </a:prstGeom>
          <a:noFill/>
        </p:spPr>
      </p:pic>
      <p:pic>
        <p:nvPicPr>
          <p:cNvPr id="22536" name="Picture 8" descr="http://www.ogm-oberkirch.de/data/unit_files/7681/Himbeere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3357562"/>
            <a:ext cx="5214942" cy="35004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mperial-ctroy.ru/photo/dm2000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43306" cy="3071810"/>
          </a:xfrm>
          <a:prstGeom prst="rect">
            <a:avLst/>
          </a:prstGeom>
          <a:noFill/>
        </p:spPr>
      </p:pic>
      <p:pic>
        <p:nvPicPr>
          <p:cNvPr id="2052" name="Picture 4" descr="http://www.dar-tc.ru/upload/iblock/5a0/5a0f99473f8aaf4a0466531ea35b613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0"/>
            <a:ext cx="5500694" cy="3714752"/>
          </a:xfrm>
          <a:prstGeom prst="rect">
            <a:avLst/>
          </a:prstGeom>
          <a:noFill/>
        </p:spPr>
      </p:pic>
      <p:pic>
        <p:nvPicPr>
          <p:cNvPr id="2054" name="Picture 6" descr="http://okeanmebel.ru/data/big/468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1810"/>
            <a:ext cx="4714876" cy="3786190"/>
          </a:xfrm>
          <a:prstGeom prst="rect">
            <a:avLst/>
          </a:prstGeom>
          <a:noFill/>
        </p:spPr>
      </p:pic>
      <p:pic>
        <p:nvPicPr>
          <p:cNvPr id="2056" name="Picture 8" descr="http://fotohomka.ru/images/Jan/09/332ad86ce897bdda89c2da4106eacc78/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643314"/>
            <a:ext cx="4500562" cy="32146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romyczek.zgora.pl/obrazki/Image/muchomo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500561" cy="3500438"/>
          </a:xfrm>
          <a:prstGeom prst="rect">
            <a:avLst/>
          </a:prstGeom>
          <a:noFill/>
        </p:spPr>
      </p:pic>
      <p:pic>
        <p:nvPicPr>
          <p:cNvPr id="23558" name="Picture 6" descr="http://cs6080.vk.me/v6080065/7302/eLi6BaKo7V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643438" cy="3357562"/>
          </a:xfrm>
          <a:prstGeom prst="rect">
            <a:avLst/>
          </a:prstGeom>
          <a:noFill/>
        </p:spPr>
      </p:pic>
      <p:pic>
        <p:nvPicPr>
          <p:cNvPr id="23560" name="Picture 8" descr="http://img.espicture.ru/10/grib-borovik-kartinki--dlya-deteyy-kartinki-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8"/>
            <a:ext cx="4500562" cy="3357562"/>
          </a:xfrm>
          <a:prstGeom prst="rect">
            <a:avLst/>
          </a:prstGeom>
          <a:noFill/>
        </p:spPr>
      </p:pic>
      <p:pic>
        <p:nvPicPr>
          <p:cNvPr id="23562" name="Picture 10" descr="http://nashaucheba.ru/docs/39/38540/conv_4/file4_html_75ec31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0"/>
            <a:ext cx="4643438" cy="35004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kosmos-gorod-transport/Transport-9.files/0001-001-Obschestvennyj-transp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3500438"/>
          </a:xfrm>
          <a:prstGeom prst="rect">
            <a:avLst/>
          </a:prstGeom>
          <a:noFill/>
        </p:spPr>
      </p:pic>
      <p:pic>
        <p:nvPicPr>
          <p:cNvPr id="1028" name="Picture 4" descr="http://tv.ren.cdnvideo.ru/sites/default/files/field/image/2015/21/24052015-poez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500562" cy="3429000"/>
          </a:xfrm>
          <a:prstGeom prst="rect">
            <a:avLst/>
          </a:prstGeom>
          <a:noFill/>
        </p:spPr>
      </p:pic>
      <p:pic>
        <p:nvPicPr>
          <p:cNvPr id="1030" name="Picture 6" descr="https://im3-tub-ru.yandex.net/i?id=b5ae5ea5159091e0b9acb3fc5f991275&amp;n=33&amp;h=215&amp;w=3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4714876" cy="3357562"/>
          </a:xfrm>
          <a:prstGeom prst="rect">
            <a:avLst/>
          </a:prstGeom>
          <a:noFill/>
        </p:spPr>
      </p:pic>
      <p:pic>
        <p:nvPicPr>
          <p:cNvPr id="1032" name="Picture 8" descr="http://i.ytimg.com/vi/u16OFfSRKWI/maxresdefaul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429000"/>
            <a:ext cx="4429124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im2-tub-ru.yandex.net/i?id=7d686da965b6249a69778604f2dc881d&amp;n=33&amp;h=215&amp;w=1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0"/>
            <a:ext cx="4214810" cy="3714752"/>
          </a:xfrm>
          <a:prstGeom prst="rect">
            <a:avLst/>
          </a:prstGeom>
          <a:noFill/>
        </p:spPr>
      </p:pic>
      <p:pic>
        <p:nvPicPr>
          <p:cNvPr id="26630" name="Picture 6" descr="https://s.pfst.net/2011.10/8184282465c471810cf20bff5c078dd280ac8f7346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4714876" cy="3143248"/>
          </a:xfrm>
          <a:prstGeom prst="rect">
            <a:avLst/>
          </a:prstGeom>
          <a:noFill/>
        </p:spPr>
      </p:pic>
      <p:pic>
        <p:nvPicPr>
          <p:cNvPr id="26632" name="Picture 8" descr="https://im2-tub-ru.yandex.net/i?id=c53f5fd96e31f2bbaa2182f6490ebb87&amp;n=33&amp;h=215&amp;w=2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714752"/>
            <a:ext cx="4429124" cy="3143248"/>
          </a:xfrm>
          <a:prstGeom prst="rect">
            <a:avLst/>
          </a:prstGeom>
          <a:noFill/>
        </p:spPr>
      </p:pic>
      <p:pic>
        <p:nvPicPr>
          <p:cNvPr id="26634" name="Picture 10" descr="http://cs418720.vk.me/v418720454/8eb8/R33LmjYe3z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929190" cy="3714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oom-dom.ru/image/data/7/75/756/75637959_18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786190"/>
          </a:xfrm>
          <a:prstGeom prst="rect">
            <a:avLst/>
          </a:prstGeom>
          <a:noFill/>
        </p:spPr>
      </p:pic>
      <p:pic>
        <p:nvPicPr>
          <p:cNvPr id="27652" name="Picture 4" descr="https://im0-tub-ru.yandex.net/i?id=9c021fa277d86da7ad167989b1edbc37&amp;n=33&amp;h=215&amp;w=3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0"/>
            <a:ext cx="4786314" cy="3714752"/>
          </a:xfrm>
          <a:prstGeom prst="rect">
            <a:avLst/>
          </a:prstGeom>
          <a:noFill/>
        </p:spPr>
      </p:pic>
      <p:pic>
        <p:nvPicPr>
          <p:cNvPr id="27654" name="Picture 6" descr="http://www.ipss.ru/sites/default/files/import/images/df_3735_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6190"/>
            <a:ext cx="4071934" cy="3071810"/>
          </a:xfrm>
          <a:prstGeom prst="rect">
            <a:avLst/>
          </a:prstGeom>
          <a:noFill/>
        </p:spPr>
      </p:pic>
      <p:pic>
        <p:nvPicPr>
          <p:cNvPr id="27656" name="Picture 8" descr="http://www.pics-zone.ru/img.php?url=http://www.uraldaily.ru/sites/default/files/50b4cc21885a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3643314"/>
            <a:ext cx="5072066" cy="32146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1-tub-ru.yandex.net/i?id=e49c59c959e7e035bfd6a9ebf2c156d8&amp;n=33&amp;h=215&amp;w=3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7752" cy="3071810"/>
          </a:xfrm>
          <a:prstGeom prst="rect">
            <a:avLst/>
          </a:prstGeom>
          <a:noFill/>
        </p:spPr>
      </p:pic>
      <p:pic>
        <p:nvPicPr>
          <p:cNvPr id="30724" name="Picture 4" descr="https://im1-tub-ru.yandex.net/i?id=52a6d1cab9d5996b247506040b18bd86&amp;n=33&amp;h=215&amp;w=2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0"/>
            <a:ext cx="4286248" cy="3071786"/>
          </a:xfrm>
          <a:prstGeom prst="rect">
            <a:avLst/>
          </a:prstGeom>
          <a:noFill/>
        </p:spPr>
      </p:pic>
      <p:pic>
        <p:nvPicPr>
          <p:cNvPr id="30730" name="Picture 10" descr="http://royalmarket.com.ua/image/data/492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1810"/>
            <a:ext cx="4000496" cy="3786190"/>
          </a:xfrm>
          <a:prstGeom prst="rect">
            <a:avLst/>
          </a:prstGeom>
          <a:noFill/>
        </p:spPr>
      </p:pic>
      <p:pic>
        <p:nvPicPr>
          <p:cNvPr id="30732" name="Picture 12" descr="http://muhammad-mustafa.ru/wp-content/uploads/2015/01/Vinogr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3071810"/>
            <a:ext cx="5143504" cy="37861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eksandratimofeeva.ru/images/book/6/sl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9124" cy="3714752"/>
          </a:xfrm>
          <a:prstGeom prst="rect">
            <a:avLst/>
          </a:prstGeom>
          <a:noFill/>
        </p:spPr>
      </p:pic>
      <p:pic>
        <p:nvPicPr>
          <p:cNvPr id="1028" name="Picture 4" descr="http://giraffe-pictures.clipartonline.net/_/rsrc/1390586092349/Baby-Giraffe-Pictures/baby_giraffe_cartoon_image_13.png?height=400&amp;width=4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0"/>
            <a:ext cx="4786314" cy="3786190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034" name="Picture 10" descr="http://www.playcast.ru/uploads/2014/09/26/997089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857628"/>
            <a:ext cx="3571900" cy="3000372"/>
          </a:xfrm>
          <a:prstGeom prst="rect">
            <a:avLst/>
          </a:prstGeom>
          <a:noFill/>
        </p:spPr>
      </p:pic>
      <p:pic>
        <p:nvPicPr>
          <p:cNvPr id="1036" name="Picture 12" descr="https://cdn3.imgbb.ru/community/94/945213/201510/f6c947df1c12ae945f8deeed544f46a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0438"/>
            <a:ext cx="4357686" cy="3357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kazles.ru/zagadki/img/0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00628" cy="3500438"/>
          </a:xfrm>
          <a:prstGeom prst="rect">
            <a:avLst/>
          </a:prstGeom>
          <a:noFill/>
        </p:spPr>
      </p:pic>
      <p:pic>
        <p:nvPicPr>
          <p:cNvPr id="29700" name="Picture 4" descr="http://publicdomainvectors.org/photos/Hamm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0"/>
            <a:ext cx="4143372" cy="3429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29702" name="Picture 6" descr="http://samodelk.ru/components/com_jshopping/files/img_products/full_361af07fd1a64cce139738b0fd0f4b0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4786314" cy="3357562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9704" name="Picture 8" descr="http://www.shop.medcom.ru/upload/iblock/3cc/3ccf3332e22223ef14d9e4c5ff3856b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429000"/>
            <a:ext cx="4357686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5klass.net/datas/literatura/Viktorina-po-detskim-proizvedenijam/0016-016-Molodtsy-rebj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29722" cy="6858000"/>
          </a:xfrm>
          <a:prstGeom prst="rect">
            <a:avLst/>
          </a:prstGeom>
          <a:noFill/>
        </p:spPr>
      </p:pic>
      <p:pic>
        <p:nvPicPr>
          <p:cNvPr id="31748" name="Picture 4" descr="&amp;Scy;&amp;mcy;&amp;acy;&amp;jcy;&amp;lcy;&amp;ycy; &amp;pcy;&amp;ocy;&amp;kcy;&amp;acy;&amp;zcy;&amp;ycy;&amp;vcy;&amp;acy;&amp;yucy; &amp;rcy;&amp;acy;&amp;zcy;&amp;lcy;&amp;icy;&amp;chcy;&amp;ncy;&amp;ycy;&amp;iecy; &amp;zhcy;&amp;iecy;&amp;scy;&amp;tcy;&amp;ycy; 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643182"/>
            <a:ext cx="1643074" cy="1214446"/>
          </a:xfrm>
          <a:prstGeom prst="rect">
            <a:avLst/>
          </a:prstGeom>
          <a:noFill/>
        </p:spPr>
      </p:pic>
      <p:pic>
        <p:nvPicPr>
          <p:cNvPr id="31750" name="Picture 6" descr="&amp;Scy;&amp;mcy;&amp;acy;&amp;jcy;&amp;lcy;&amp;ycy; &amp;pcy;&amp;ocy;&amp;kcy;&amp;acy;&amp;zcy;&amp;ycy;&amp;vcy;&amp;acy;&amp;yucy; &amp;rcy;&amp;acy;&amp;zcy;&amp;lcy;&amp;icy;&amp;chcy;&amp;ncy;&amp;ycy;&amp;iecy; &amp;zhcy;&amp;iecy;&amp;scy;&amp;tcy;&amp;ycy; 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571744"/>
            <a:ext cx="1785950" cy="1214446"/>
          </a:xfrm>
          <a:prstGeom prst="rect">
            <a:avLst/>
          </a:prstGeom>
          <a:noFill/>
        </p:spPr>
      </p:pic>
      <p:pic>
        <p:nvPicPr>
          <p:cNvPr id="31752" name="Picture 8" descr="&amp;khcy;&amp;lcy;&amp;ocy;&amp;pcy;&amp;acy;&amp;yucy;&amp;shchcy;&amp;icy;&amp;jcy; &amp;vcy; &amp;lcy;&amp;acy;&amp;dcy;&amp;ocy;&amp;shcy;&amp;icy; &amp;scy;&amp;mcy;&amp;acy;&amp;jcy;&amp;lcy;&amp;icy;&amp;kcy;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214818"/>
            <a:ext cx="2285984" cy="2000264"/>
          </a:xfrm>
          <a:prstGeom prst="rect">
            <a:avLst/>
          </a:prstGeom>
          <a:noFill/>
        </p:spPr>
      </p:pic>
      <p:pic>
        <p:nvPicPr>
          <p:cNvPr id="31754" name="Picture 10" descr="&amp;scy;&amp;mcy;&amp;acy;&amp;jcy;&amp;lcy;&amp;icy;&amp;kcy; &amp;khcy;&amp;lcy;&amp;ocy;&amp;pcy;&amp;acy;&amp;iecy;&amp;tcy; &amp;vcy; &amp;lcy;&amp;acy;&amp;dcy;&amp;ocy;&amp;shcy;&amp;icy; &amp;acy;&amp;ncy;&amp;icy;&amp;mcy;&amp;acy;&amp;tscy;&amp;icy;&amp;yacy;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4357694"/>
            <a:ext cx="2000264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steram.us/down/zip/preview/983?open=images/plants/22.png&amp;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143248"/>
            <a:ext cx="4214810" cy="371475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032" name="Picture 8" descr="http://wallpaperstock.net/yellow-pear-wallpapers_13081_1440x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286380" cy="3214686"/>
          </a:xfrm>
          <a:prstGeom prst="rect">
            <a:avLst/>
          </a:prstGeom>
          <a:noFill/>
        </p:spPr>
      </p:pic>
      <p:pic>
        <p:nvPicPr>
          <p:cNvPr id="11266" name="Picture 2" descr="http://taybuy.ru/wp-content/uploads/2012/12/eating-apples-extended-lifespan-test-animals-10-per-cent_1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214687"/>
            <a:ext cx="5000627" cy="3643314"/>
          </a:xfrm>
          <a:prstGeom prst="rect">
            <a:avLst/>
          </a:prstGeom>
          <a:noFill/>
        </p:spPr>
      </p:pic>
      <p:pic>
        <p:nvPicPr>
          <p:cNvPr id="11270" name="Picture 6" descr="http://plzcdn.com/ZillaIMG/539ec4106e381b12406a8b0379ab0cb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0"/>
            <a:ext cx="3857620" cy="3357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autoRev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7" dur="1000" autoRev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rlystudy.ru/wp-content/uploads/2011/06/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286124"/>
          </a:xfrm>
          <a:prstGeom prst="rect">
            <a:avLst/>
          </a:prstGeom>
          <a:noFill/>
        </p:spPr>
      </p:pic>
      <p:pic>
        <p:nvPicPr>
          <p:cNvPr id="1028" name="Picture 4" descr="http://xallyava.ru/images/Ferma/Kuri/f77db0ee35996ed5277f67ff1140d21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-1"/>
            <a:ext cx="4714876" cy="3536157"/>
          </a:xfrm>
          <a:prstGeom prst="rect">
            <a:avLst/>
          </a:prstGeom>
          <a:noFill/>
        </p:spPr>
      </p:pic>
      <p:pic>
        <p:nvPicPr>
          <p:cNvPr id="1030" name="Picture 6" descr="http://images.myshared.ru/9/861395/slide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4500562" cy="3571876"/>
          </a:xfrm>
          <a:prstGeom prst="rect">
            <a:avLst/>
          </a:prstGeom>
          <a:noFill/>
        </p:spPr>
      </p:pic>
      <p:pic>
        <p:nvPicPr>
          <p:cNvPr id="1032" name="Picture 8" descr="https://im3-tub-ru.yandex.net/i?id=477466759eaf60da7a45df54c753eb74&amp;n=33&amp;h=215&amp;w=27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500438"/>
            <a:ext cx="4714876" cy="3357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s00.infourok.ru/images/doc/19/25478/hello_html_m6d6468b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286247" cy="3162301"/>
          </a:xfrm>
          <a:prstGeom prst="rect">
            <a:avLst/>
          </a:prstGeom>
          <a:noFill/>
        </p:spPr>
      </p:pic>
      <p:pic>
        <p:nvPicPr>
          <p:cNvPr id="16388" name="Picture 4" descr="http://finekartinka.ru/_ph/7/2406953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0"/>
            <a:ext cx="4857752" cy="3143248"/>
          </a:xfrm>
          <a:prstGeom prst="rect">
            <a:avLst/>
          </a:prstGeom>
          <a:noFill/>
        </p:spPr>
      </p:pic>
      <p:pic>
        <p:nvPicPr>
          <p:cNvPr id="16390" name="Picture 6" descr="http://uzluga.ru/potrd/%D0%9A%D0%BE%D0%BD%D1%81%D0%BF%D0%B5%D0%BA%D1%82+%D1%83%D1%80%D0%BE%D0%BA%D0%B0+%D0%BF%D0%BE+%D0%BE%D0%BA%D1%80%D1%83%D0%B6%D0%B0%D1%8E%D1%89%D0%B5%D0%BC%D1%83+%D0%BC%D0%B8%D1%80%D1%83+%D0%B2+%D0%BF%D0%B5%D1%80%D0%B2%D0%BE%D0%BC+%D0%BA%D0%BB%D0%B0%D1%81%D1%81%D0%B5d/51415_html_me7a5b3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1810"/>
            <a:ext cx="5286380" cy="3786190"/>
          </a:xfrm>
          <a:prstGeom prst="rect">
            <a:avLst/>
          </a:prstGeom>
          <a:noFill/>
        </p:spPr>
      </p:pic>
      <p:pic>
        <p:nvPicPr>
          <p:cNvPr id="16392" name="Picture 8" descr="http://dreamworlds.ru/uploads/posts/2011-01/1295869991_0b9c0dd1cd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3143248"/>
            <a:ext cx="3857620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im1-tub-ru.yandex.net/i?id=df9e5b2f4c03488e8e2a02f82f50a00b&amp;n=33&amp;h=215&amp;w=1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3143248"/>
          </a:xfrm>
          <a:prstGeom prst="rect">
            <a:avLst/>
          </a:prstGeom>
          <a:noFill/>
        </p:spPr>
      </p:pic>
      <p:pic>
        <p:nvPicPr>
          <p:cNvPr id="17416" name="Picture 8" descr="http://www.playing-field.ru/img/2015/051802/26488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000373"/>
            <a:ext cx="4643438" cy="3857627"/>
          </a:xfrm>
          <a:prstGeom prst="rect">
            <a:avLst/>
          </a:prstGeom>
          <a:noFill/>
        </p:spPr>
      </p:pic>
      <p:pic>
        <p:nvPicPr>
          <p:cNvPr id="17418" name="Picture 10" descr="http://static4.read.ru/images/illustrations/126743171611066676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00562" cy="3071810"/>
          </a:xfrm>
          <a:prstGeom prst="rect">
            <a:avLst/>
          </a:prstGeom>
          <a:noFill/>
        </p:spPr>
      </p:pic>
      <p:pic>
        <p:nvPicPr>
          <p:cNvPr id="17420" name="Picture 12" descr="http://data18.gallery.ru/albums/gallery/208060-06156-51813112-m750x740-u08b6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71810"/>
            <a:ext cx="4500561" cy="37861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atic.gazeta.ua/img/cache/preview/623/623619_w_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2" cy="3286124"/>
          </a:xfrm>
          <a:prstGeom prst="ellipse">
            <a:avLst/>
          </a:prstGeom>
          <a:ln>
            <a:solidFill>
              <a:srgbClr val="FFFF00"/>
            </a:solidFill>
          </a:ln>
          <a:effectLst>
            <a:softEdge rad="112500"/>
          </a:effectLst>
        </p:spPr>
      </p:pic>
      <p:pic>
        <p:nvPicPr>
          <p:cNvPr id="18436" name="Picture 4" descr="http://www.bugdesign.com.ua/files/1256/gallery/435/Augosoma%20centaurus%20picture%20640_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4643438" cy="3286124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8438" name="Picture 6" descr="http://a1690.phobos.apple.com/us/r1000/109/Purple/v4/25/5e/be/255ebe3d-7a32-da30-dd35-f7f2718ed14a/mzl.ffqwwdbj.800x500-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4572000" cy="3571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http://img10.proshkolu.ru/content/media/pic/std/4000000/3137000/3136249-e1cb76aefd936d0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357562"/>
            <a:ext cx="4000528" cy="3357586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p.vk.me/c623123/v623123817/28af3/obkkwvPQYB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4000504"/>
          </a:xfrm>
          <a:prstGeom prst="rect">
            <a:avLst/>
          </a:prstGeom>
          <a:noFill/>
        </p:spPr>
      </p:pic>
      <p:pic>
        <p:nvPicPr>
          <p:cNvPr id="19462" name="Picture 6" descr="http://www.1papacaio.com.br/modules/Cliparts/gallery/cliparts_variados/roupas/casaco_crianca_azu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357718" cy="3500438"/>
          </a:xfrm>
          <a:prstGeom prst="rect">
            <a:avLst/>
          </a:prstGeom>
          <a:noFill/>
        </p:spPr>
      </p:pic>
      <p:pic>
        <p:nvPicPr>
          <p:cNvPr id="19464" name="Picture 8" descr="http://cs10588.vk.me/u4203724/129007325/x_4eac0e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00438"/>
            <a:ext cx="4572000" cy="3357562"/>
          </a:xfrm>
          <a:prstGeom prst="rect">
            <a:avLst/>
          </a:prstGeom>
          <a:noFill/>
        </p:spPr>
      </p:pic>
      <p:pic>
        <p:nvPicPr>
          <p:cNvPr id="1028" name="Picture 4" descr="http://abctour-nsk.ru/assets/images/Shub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14752"/>
            <a:ext cx="4643438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3-tub-ru.yandex.net/i?id=a7a5e252c6304d5542fd2946af5faad7&amp;n=33&amp;h=215&amp;w=2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4286280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young-teacher.com.ua/wp-content/uploads/2012/11/maljunok-duba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282" y="0"/>
            <a:ext cx="4357718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://4.bp.blogspot.com/-Cu1QDKyQCw0/TpP3BTi1PWI/AAAAAAAAALA/GixNY7IIebU/s1600/cartoon-apple-tree-51d9f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429000"/>
            <a:ext cx="4143404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0" name="AutoShape 10" descr="http://tr.stockfresh.com/thumbs/perysty/2425938_karikat%C3%BCr-el-vekt%C3%B6r-ah%C5%9Fap-do%C4%9Fa-ye%C5%9F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://tr.stockfresh.com/thumbs/perysty/2425938_karikat%C3%BCr-el-vekt%C3%B6r-ah%C5%9Fap-do%C4%9Fa-ye%C5%9F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http://tr.stockfresh.com/thumbs/perysty/2425938_karikat%C3%BCr-el-vekt%C3%B6r-ah%C5%9Fap-do%C4%9Fa-ye%C5%9F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6" name="AutoShape 16" descr="http://tr.stockfresh.com/thumbs/perysty/2425938_karikat%C3%BCr-el-vekt%C3%B6r-ah%C5%9Fap-do%C4%9Fa-ye%C5%9F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8" name="AutoShape 18" descr="http://tr.stockfresh.com/thumbs/perysty/2425938_karikat%C3%BCr-el-vekt%C3%B6r-ah%C5%9Fap-do%C4%9Fa-ye%C5%9F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0" name="AutoShape 20" descr="http://tr.stockfresh.com/thumbs/perysty/2425938_karikat%C3%BCr-el-vekt%C3%B6r-ah%C5%9Fap-do%C4%9Fa-ye%C5%9F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2" name="AutoShape 22" descr="http://tr.stockfresh.com/thumbs/perysty/2425938_karikat%C3%BCr-el-vekt%C3%B6r-ah%C5%9Fap-do%C4%9Fa-ye%C5%9F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4" name="AutoShape 24" descr="http://tr.stockfresh.com/thumbs/perysty/2425938_karikat%C3%BCr-el-vekt%C3%B6r-ah%C5%9Fap-do%C4%9Fa-ye%C5%9F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8" name="Picture 28" descr="http://fs00.infourok.ru/images/doc/311/310860/hello_html_m56a693b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4357718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ezdetop.ru/vzd/products/ob1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071934" cy="3214685"/>
          </a:xfrm>
          <a:prstGeom prst="rect">
            <a:avLst/>
          </a:prstGeom>
          <a:noFill/>
        </p:spPr>
      </p:pic>
      <p:pic>
        <p:nvPicPr>
          <p:cNvPr id="1028" name="Picture 4" descr="http://g03.a.alicdn.com/kf/HTB1.oTUHVXXXXb0XFXXq6xXFXXX2/FLAMINGO-KIDS-SHOES-high-quality-sandals-QS57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"/>
            <a:ext cx="5072066" cy="3500437"/>
          </a:xfrm>
          <a:prstGeom prst="rect">
            <a:avLst/>
          </a:prstGeom>
          <a:noFill/>
        </p:spPr>
      </p:pic>
      <p:pic>
        <p:nvPicPr>
          <p:cNvPr id="1030" name="Picture 6" descr="http://s019.radikal.ru/i609/1304/50/4ac8c56e8a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4686"/>
            <a:ext cx="4857752" cy="3643314"/>
          </a:xfrm>
          <a:prstGeom prst="rect">
            <a:avLst/>
          </a:prstGeom>
          <a:noFill/>
        </p:spPr>
      </p:pic>
      <p:pic>
        <p:nvPicPr>
          <p:cNvPr id="1032" name="Picture 8" descr="https://im2-tub-ru.yandex.net/i?id=441756fb0b9a436b785102a25db6ab28&amp;n=33&amp;h=215&amp;w=2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429000"/>
            <a:ext cx="4286248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490</TotalTime>
  <Words>24</Words>
  <Application>Microsoft Office PowerPoint</Application>
  <PresentationFormat>Экран (4:3)</PresentationFormat>
  <Paragraphs>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Анимационная дидактическая игра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111</dc:creator>
  <cp:lastModifiedBy>hp</cp:lastModifiedBy>
  <cp:revision>63</cp:revision>
  <dcterms:created xsi:type="dcterms:W3CDTF">2016-03-28T17:21:06Z</dcterms:created>
  <dcterms:modified xsi:type="dcterms:W3CDTF">2020-03-15T05:38:05Z</dcterms:modified>
</cp:coreProperties>
</file>