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35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theme/theme6.xml" ContentType="application/vnd.openxmlformats-officedocument.them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theme/theme4.xml" ContentType="application/vnd.openxmlformats-officedocument.theme+xml"/>
  <Override PartName="/ppt/slideLayouts/slideLayout29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18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3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1" r:id="rId1"/>
    <p:sldMasterId id="2147483713" r:id="rId2"/>
    <p:sldMasterId id="2147483716" r:id="rId3"/>
    <p:sldMasterId id="2147483719" r:id="rId4"/>
    <p:sldMasterId id="2147483722" r:id="rId5"/>
    <p:sldMasterId id="2147483845" r:id="rId6"/>
  </p:sldMasterIdLst>
  <p:sldIdLst>
    <p:sldId id="256" r:id="rId7"/>
    <p:sldId id="258" r:id="rId8"/>
    <p:sldId id="257" r:id="rId9"/>
    <p:sldId id="259" r:id="rId10"/>
    <p:sldId id="260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2" d="100"/>
          <a:sy n="62" d="100"/>
        </p:scale>
        <p:origin x="-931" y="-8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1.xml"/><Relationship Id="rId12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5.xml"/><Relationship Id="rId15" Type="http://schemas.openxmlformats.org/officeDocument/2006/relationships/tableStyles" Target="tableStyles.xml"/><Relationship Id="rId10" Type="http://schemas.openxmlformats.org/officeDocument/2006/relationships/slide" Target="slides/slide4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3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Master" Target="../slideMasters/slideMaster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Master" Target="../slideMasters/slideMaster4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Master" Target="../slideMasters/slideMaster4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http://basik.ru/images/3147/27_winter_1600x1200.jpg"/>
          <p:cNvPicPr>
            <a:picLocks noChangeAspect="1" noChangeArrowheads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4163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691680" y="332656"/>
            <a:ext cx="6912768" cy="1152128"/>
          </a:xfrm>
          <a:solidFill>
            <a:schemeClr val="tx2">
              <a:lumMod val="75000"/>
              <a:alpha val="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>
            <a:normAutofit/>
          </a:bodyPr>
          <a:lstStyle>
            <a:lvl1pPr>
              <a:defRPr sz="4800" b="1" baseline="0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915816" y="2060848"/>
            <a:ext cx="4464496" cy="576064"/>
          </a:xfrm>
          <a:solidFill>
            <a:schemeClr val="accent1">
              <a:alpha val="19000"/>
            </a:schemeClr>
          </a:soli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none"/>
        </p:style>
        <p:txBody>
          <a:bodyPr/>
          <a:lstStyle>
            <a:lvl1pPr marL="0" indent="0" algn="ctr">
              <a:buNone/>
              <a:defRPr b="1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6971984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0133656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ПРИРОДА\Поле\Pole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79512" y="260648"/>
            <a:ext cx="6480720" cy="1470025"/>
          </a:xfrm>
        </p:spPr>
        <p:txBody>
          <a:bodyPr/>
          <a:lstStyle>
            <a:lvl1pPr>
              <a:defRPr b="1">
                <a:solidFill>
                  <a:schemeClr val="bg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23528" y="2852936"/>
            <a:ext cx="6400800" cy="720080"/>
          </a:xfrm>
        </p:spPr>
        <p:txBody>
          <a:bodyPr/>
          <a:lstStyle>
            <a:lvl1pPr marL="0" indent="0" algn="ctr">
              <a:buNone/>
              <a:defRPr b="1">
                <a:solidFill>
                  <a:schemeClr val="tx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ColorPencel2\ColorPenselMain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9525" y="11113"/>
            <a:ext cx="9142413" cy="684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94246" y="1628800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80046" y="3434664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K:\ProPowerPoint\Шаблоны\ColorPencel2\ColorPenselSlaid2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DEB21CB-FF47-4E68-A1F5-21510453A608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E48214BB-BBCE-4F1C-AA6D-7CAA8BBB2564}" type="slidenum">
              <a:rPr lang="ru-RU" smtClean="0"/>
              <a:pPr/>
              <a:t>‹#›</a:t>
            </a:fld>
            <a:endParaRPr lang="ru-RU"/>
          </a:p>
        </p:txBody>
      </p:sp>
      <p:pic>
        <p:nvPicPr>
          <p:cNvPr id="1026" name="Picture 2" descr="G:\Presentations\Shablons\lightGreen\LightGreenSlaid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Presentations\Shablons\lightGreen\LightGreenPrint.jp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6908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484030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6"/>
          <p:cNvSpPr>
            <a:spLocks/>
          </p:cNvSpPr>
          <p:nvPr/>
        </p:nvSpPr>
        <p:spPr bwMode="auto">
          <a:xfrm>
            <a:off x="1" y="4324351"/>
            <a:ext cx="1308497" cy="777875"/>
          </a:xfrm>
          <a:custGeom>
            <a:avLst/>
            <a:gdLst/>
            <a:ahLst/>
            <a:cxnLst>
              <a:cxn ang="0">
                <a:pos x="287" y="166"/>
              </a:cxn>
              <a:cxn ang="0">
                <a:pos x="293" y="164"/>
              </a:cxn>
              <a:cxn ang="0">
                <a:pos x="294" y="163"/>
              </a:cxn>
              <a:cxn ang="0">
                <a:pos x="370" y="87"/>
              </a:cxn>
              <a:cxn ang="0">
                <a:pos x="370" y="78"/>
              </a:cxn>
              <a:cxn ang="0">
                <a:pos x="294" y="3"/>
              </a:cxn>
              <a:cxn ang="0">
                <a:pos x="293" y="2"/>
              </a:cxn>
              <a:cxn ang="0">
                <a:pos x="287" y="0"/>
              </a:cxn>
              <a:cxn ang="0">
                <a:pos x="0" y="0"/>
              </a:cxn>
              <a:cxn ang="0">
                <a:pos x="0" y="166"/>
              </a:cxn>
              <a:cxn ang="0">
                <a:pos x="287" y="166"/>
              </a:cxn>
            </a:cxnLst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41910" y="2514601"/>
            <a:ext cx="668654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941910" y="4777380"/>
            <a:ext cx="6686549" cy="1126283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4529139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4694" y="624110"/>
            <a:ext cx="6683765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41909" y="2133600"/>
            <a:ext cx="668655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058750"/>
            <a:ext cx="668654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3530129"/>
            <a:ext cx="6686549" cy="860400"/>
          </a:xfrm>
        </p:spPr>
        <p:txBody>
          <a:bodyPr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941909" y="2133600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393060" y="2126222"/>
            <a:ext cx="3235398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04530" y="1972703"/>
            <a:ext cx="299454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941909" y="2548966"/>
            <a:ext cx="3257170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29972" y="1969475"/>
            <a:ext cx="299925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375218" y="2545738"/>
            <a:ext cx="3254006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9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09" y="446088"/>
            <a:ext cx="26288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259" y="446089"/>
            <a:ext cx="38862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09" y="1598613"/>
            <a:ext cx="26288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4800600"/>
            <a:ext cx="668655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941909" y="634965"/>
            <a:ext cx="6686550" cy="3854970"/>
          </a:xfrm>
        </p:spPr>
        <p:txBody>
          <a:bodyPr rtlCol="0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ru-RU" noProof="0" smtClean="0"/>
              <a:t>Вставка рисунка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367338"/>
            <a:ext cx="668655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09600"/>
            <a:ext cx="668654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31781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pitchFamily="34" charset="0"/>
              </a:rPr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456259" y="3505200"/>
            <a:ext cx="5652416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941910" y="4354046"/>
            <a:ext cx="668654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6"/>
          </p:nvPr>
        </p:nvSpPr>
        <p:spPr>
          <a:xfrm>
            <a:off x="398859" y="3244851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2438401"/>
            <a:ext cx="668655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6" name="TextBox 36"/>
          <p:cNvSpPr txBox="1">
            <a:spLocks noChangeArrowheads="1"/>
          </p:cNvSpPr>
          <p:nvPr/>
        </p:nvSpPr>
        <p:spPr bwMode="auto">
          <a:xfrm>
            <a:off x="1850231" y="647700"/>
            <a:ext cx="457200" cy="5857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pitchFamily="34" charset="0"/>
              </a:rPr>
              <a:t>“</a:t>
            </a:r>
          </a:p>
        </p:txBody>
      </p:sp>
      <p:sp>
        <p:nvSpPr>
          <p:cNvPr id="7" name="TextBox 37"/>
          <p:cNvSpPr txBox="1">
            <a:spLocks noChangeArrowheads="1"/>
          </p:cNvSpPr>
          <p:nvPr/>
        </p:nvSpPr>
        <p:spPr bwMode="auto">
          <a:xfrm>
            <a:off x="8335566" y="2905125"/>
            <a:ext cx="4572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eaLnBrk="1" hangingPunct="1"/>
            <a:r>
              <a:rPr lang="en-US" sz="8000">
                <a:solidFill>
                  <a:schemeClr val="accent1"/>
                </a:solidFill>
                <a:latin typeface="Arial" pitchFamily="34" charset="0"/>
              </a:rPr>
              <a:t>”</a:t>
            </a:r>
          </a:p>
        </p:txBody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137462" y="609600"/>
            <a:ext cx="6295445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9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10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11"/>
          <p:cNvSpPr>
            <a:spLocks/>
          </p:cNvSpPr>
          <p:nvPr/>
        </p:nvSpPr>
        <p:spPr bwMode="auto">
          <a:xfrm flipV="1">
            <a:off x="-3572" y="491172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910" y="627407"/>
            <a:ext cx="668654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941909" y="4343400"/>
            <a:ext cx="668655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910" y="5181600"/>
            <a:ext cx="6686550" cy="729622"/>
          </a:xfrm>
        </p:spPr>
        <p:txBody>
          <a:bodyPr rtlCol="0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7" name="Footer Placeholder 5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Slide Number Placeholder 6"/>
          <p:cNvSpPr>
            <a:spLocks noGrp="1"/>
          </p:cNvSpPr>
          <p:nvPr>
            <p:ph type="sldNum" sz="quarter" idx="16"/>
          </p:nvPr>
        </p:nvSpPr>
        <p:spPr>
          <a:xfrm>
            <a:off x="398859" y="4983164"/>
            <a:ext cx="584597" cy="365125"/>
          </a:xfrm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11"/>
          <p:cNvSpPr>
            <a:spLocks/>
          </p:cNvSpPr>
          <p:nvPr/>
        </p:nvSpPr>
        <p:spPr bwMode="auto">
          <a:xfrm flipV="1">
            <a:off x="-3572" y="714375"/>
            <a:ext cx="1191816" cy="508000"/>
          </a:xfrm>
          <a:custGeom>
            <a:avLst/>
            <a:gdLst/>
            <a:ahLst/>
            <a:cxnLst>
              <a:cxn ang="0">
                <a:pos x="9248" y="4701"/>
              </a:cxn>
              <a:cxn ang="0">
                <a:pos x="7915" y="188"/>
              </a:cxn>
              <a:cxn ang="0">
                <a:pos x="7886" y="94"/>
              </a:cxn>
              <a:cxn ang="0">
                <a:pos x="7803" y="0"/>
              </a:cxn>
              <a:cxn ang="0">
                <a:pos x="7275" y="0"/>
              </a:cxn>
              <a:cxn ang="0">
                <a:pos x="0" y="70"/>
              </a:cxn>
              <a:cxn ang="0">
                <a:pos x="25" y="10000"/>
              </a:cxn>
              <a:cxn ang="0">
                <a:pos x="7275" y="9966"/>
              </a:cxn>
              <a:cxn ang="0">
                <a:pos x="7803" y="9966"/>
              </a:cxn>
              <a:cxn ang="0">
                <a:pos x="7886" y="9872"/>
              </a:cxn>
              <a:cxn ang="0">
                <a:pos x="7915" y="9778"/>
              </a:cxn>
              <a:cxn ang="0">
                <a:pos x="9248" y="5265"/>
              </a:cxn>
              <a:cxn ang="0">
                <a:pos x="9248" y="4701"/>
              </a:cxn>
            </a:cxnLst>
            <a:rect l="0" t="0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71109" y="627406"/>
            <a:ext cx="16557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41909" y="627406"/>
            <a:ext cx="485775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ld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 smtClean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 advClick="0" advTm="6000"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1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jpeg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theme" Target="../theme/theme4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4" Type="http://schemas.openxmlformats.org/officeDocument/2006/relationships/image" Target="../media/image6.jpeg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theme" Target="../theme/theme5.xml"/><Relationship Id="rId2" Type="http://schemas.openxmlformats.org/officeDocument/2006/relationships/slideLayout" Target="../slideLayouts/slideLayout19.xml"/><Relationship Id="rId1" Type="http://schemas.openxmlformats.org/officeDocument/2006/relationships/slideLayout" Target="../slideLayouts/slideLayout18.xml"/><Relationship Id="rId4" Type="http://schemas.openxmlformats.org/officeDocument/2006/relationships/image" Target="../media/image8.jpeg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7.xml"/><Relationship Id="rId13" Type="http://schemas.openxmlformats.org/officeDocument/2006/relationships/slideLayout" Target="../slideLayouts/slideLayout32.xml"/><Relationship Id="rId3" Type="http://schemas.openxmlformats.org/officeDocument/2006/relationships/slideLayout" Target="../slideLayouts/slideLayout22.xml"/><Relationship Id="rId7" Type="http://schemas.openxmlformats.org/officeDocument/2006/relationships/slideLayout" Target="../slideLayouts/slideLayout26.xml"/><Relationship Id="rId12" Type="http://schemas.openxmlformats.org/officeDocument/2006/relationships/slideLayout" Target="../slideLayouts/slideLayout31.xml"/><Relationship Id="rId17" Type="http://schemas.openxmlformats.org/officeDocument/2006/relationships/theme" Target="../theme/theme6.xml"/><Relationship Id="rId2" Type="http://schemas.openxmlformats.org/officeDocument/2006/relationships/slideLayout" Target="../slideLayouts/slideLayout21.xml"/><Relationship Id="rId16" Type="http://schemas.openxmlformats.org/officeDocument/2006/relationships/slideLayout" Target="../slideLayouts/slideLayout35.xml"/><Relationship Id="rId1" Type="http://schemas.openxmlformats.org/officeDocument/2006/relationships/slideLayout" Target="../slideLayouts/slideLayout20.xml"/><Relationship Id="rId6" Type="http://schemas.openxmlformats.org/officeDocument/2006/relationships/slideLayout" Target="../slideLayouts/slideLayout25.xml"/><Relationship Id="rId11" Type="http://schemas.openxmlformats.org/officeDocument/2006/relationships/slideLayout" Target="../slideLayouts/slideLayout30.xml"/><Relationship Id="rId5" Type="http://schemas.openxmlformats.org/officeDocument/2006/relationships/slideLayout" Target="../slideLayouts/slideLayout24.xml"/><Relationship Id="rId15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29.xml"/><Relationship Id="rId4" Type="http://schemas.openxmlformats.org/officeDocument/2006/relationships/slideLayout" Target="../slideLayouts/slideLayout23.xml"/><Relationship Id="rId9" Type="http://schemas.openxmlformats.org/officeDocument/2006/relationships/slideLayout" Target="../slideLayouts/slideLayout28.xml"/><Relationship Id="rId14" Type="http://schemas.openxmlformats.org/officeDocument/2006/relationships/slideLayout" Target="../slideLayouts/slideLayout3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screen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ru-RU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2" r:id="rId1"/>
    <p:sldLayoutId id="2147483703" r:id="rId2"/>
    <p:sldLayoutId id="2147483704" r:id="rId3"/>
    <p:sldLayoutId id="2147483705" r:id="rId4"/>
    <p:sldLayoutId id="2147483706" r:id="rId5"/>
    <p:sldLayoutId id="2147483707" r:id="rId6"/>
    <p:sldLayoutId id="2147483708" r:id="rId7"/>
    <p:sldLayoutId id="2147483709" r:id="rId8"/>
    <p:sldLayoutId id="2147483710" r:id="rId9"/>
    <p:sldLayoutId id="2147483711" r:id="rId10"/>
    <p:sldLayoutId id="2147483712" r:id="rId11"/>
  </p:sldLayoutIdLst>
  <p:transition spd="med" advClick="0" advTm="6000">
    <p:dissolve/>
  </p:transition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  <a:cs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Зима\Slide.jpg"/>
          <p:cNvPicPr>
            <a:picLocks noChangeAspect="1" noChangeArrowheads="1"/>
          </p:cNvPicPr>
          <p:nvPr/>
        </p:nvPicPr>
        <p:blipFill>
          <a:blip r:embed="rId4" cstate="screen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-7938" y="0"/>
            <a:ext cx="9151938" cy="6889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1331913" y="274638"/>
            <a:ext cx="7561262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1331913" y="1600200"/>
            <a:ext cx="7561262" cy="4924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4" r:id="rId1"/>
    <p:sldLayoutId id="2147483715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ПРИРОДА\Поле\PoleSlide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1029" name="TextBox 6"/>
          <p:cNvSpPr txBox="1">
            <a:spLocks noChangeArrowheads="1"/>
          </p:cNvSpPr>
          <p:nvPr/>
        </p:nvSpPr>
        <p:spPr bwMode="auto">
          <a:xfrm>
            <a:off x="7527925" y="6535738"/>
            <a:ext cx="1616075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</a:defRPr>
            </a:lvl9pPr>
          </a:lstStyle>
          <a:p>
            <a:pPr>
              <a:defRPr/>
            </a:pPr>
            <a:r>
              <a:rPr lang="en-US" sz="1400" smtClean="0">
                <a:latin typeface="Ariston" pitchFamily="66" charset="0"/>
              </a:rPr>
              <a:t>ProPowerPoint.Ru</a:t>
            </a:r>
            <a:endParaRPr lang="ru-RU" sz="1400" smtClean="0">
              <a:latin typeface="Ariston" pitchFamily="66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7" r:id="rId1"/>
    <p:sldLayoutId id="2147483718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K:\ProPowerPoint\Шаблоны\ColorPencel2\ColorPenselSlaid2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-6350" y="0"/>
            <a:ext cx="91567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27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8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0" r:id="rId1"/>
    <p:sldLayoutId id="2147483721" r:id="rId2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G:\Presentations\Shablons\lightGreen\LightGreenPrint.jpg"/>
          <p:cNvPicPr>
            <a:picLocks noChangeAspect="1" noChangeArrowheads="1"/>
          </p:cNvPicPr>
          <p:nvPr/>
        </p:nvPicPr>
        <p:blipFill>
          <a:blip r:embed="rId4" cstate="screen"/>
          <a:srcRect/>
          <a:stretch>
            <a:fillRect/>
          </a:stretch>
        </p:blipFill>
        <p:spPr bwMode="auto">
          <a:xfrm>
            <a:off x="0" y="0"/>
            <a:ext cx="9144001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540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dirty="0" smtClean="0"/>
              <a:t>Образец заголовка</a:t>
            </a:r>
            <a:endParaRPr lang="ru-RU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42984"/>
            <a:ext cx="8229600" cy="54292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3" r:id="rId1"/>
    <p:sldLayoutId id="2147483724" r:id="rId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2"/>
          <p:cNvGrpSpPr>
            <a:grpSpLocks/>
          </p:cNvGrpSpPr>
          <p:nvPr/>
        </p:nvGrpSpPr>
        <p:grpSpPr bwMode="auto">
          <a:xfrm>
            <a:off x="0" y="228601"/>
            <a:ext cx="2138363" cy="6638925"/>
            <a:chOff x="2487613" y="285750"/>
            <a:chExt cx="2428875" cy="5654676"/>
          </a:xfrm>
        </p:grpSpPr>
        <p:sp>
          <p:nvSpPr>
            <p:cNvPr id="1046" name="Freeform 11"/>
            <p:cNvSpPr>
              <a:spLocks/>
            </p:cNvSpPr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>
                <a:cxn ang="0">
                  <a:pos x="22" y="136"/>
                </a:cxn>
                <a:cxn ang="0">
                  <a:pos x="17" y="80"/>
                </a:cxn>
                <a:cxn ang="0">
                  <a:pos x="0" y="0"/>
                </a:cxn>
                <a:cxn ang="0">
                  <a:pos x="0" y="35"/>
                </a:cxn>
                <a:cxn ang="0">
                  <a:pos x="20" y="124"/>
                </a:cxn>
                <a:cxn ang="0">
                  <a:pos x="22" y="136"/>
                </a:cxn>
              </a:cxnLst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7" name="Freeform 12"/>
            <p:cNvSpPr>
              <a:spLocks/>
            </p:cNvSpPr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>
                <a:cxn ang="0">
                  <a:pos x="86" y="350"/>
                </a:cxn>
                <a:cxn ang="0">
                  <a:pos x="139" y="504"/>
                </a:cxn>
                <a:cxn ang="0">
                  <a:pos x="140" y="478"/>
                </a:cxn>
                <a:cxn ang="0">
                  <a:pos x="95" y="347"/>
                </a:cxn>
                <a:cxn ang="0">
                  <a:pos x="0" y="0"/>
                </a:cxn>
                <a:cxn ang="0">
                  <a:pos x="6" y="61"/>
                </a:cxn>
                <a:cxn ang="0">
                  <a:pos x="86" y="350"/>
                </a:cxn>
              </a:cxnLst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8" name="Freeform 13"/>
            <p:cNvSpPr>
              <a:spLocks/>
            </p:cNvSpPr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>
                <a:cxn ang="0">
                  <a:pos x="8" y="22"/>
                </a:cxn>
                <a:cxn ang="0">
                  <a:pos x="0" y="0"/>
                </a:cxn>
                <a:cxn ang="0">
                  <a:pos x="0" y="29"/>
                </a:cxn>
                <a:cxn ang="0">
                  <a:pos x="68" y="194"/>
                </a:cxn>
                <a:cxn ang="0">
                  <a:pos x="123" y="308"/>
                </a:cxn>
                <a:cxn ang="0">
                  <a:pos x="132" y="308"/>
                </a:cxn>
                <a:cxn ang="0">
                  <a:pos x="77" y="190"/>
                </a:cxn>
                <a:cxn ang="0">
                  <a:pos x="8" y="22"/>
                </a:cxn>
              </a:cxnLst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9" name="Freeform 14"/>
            <p:cNvSpPr>
              <a:spLocks/>
            </p:cNvSpPr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>
                <a:cxn ang="0">
                  <a:pos x="28" y="79"/>
                </a:cxn>
                <a:cxn ang="0">
                  <a:pos x="37" y="79"/>
                </a:cxn>
                <a:cxn ang="0">
                  <a:pos x="0" y="0"/>
                </a:cxn>
                <a:cxn ang="0">
                  <a:pos x="28" y="79"/>
                </a:cxn>
              </a:cxnLst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0" name="Freeform 15"/>
            <p:cNvSpPr>
              <a:spLocks/>
            </p:cNvSpPr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>
                <a:cxn ang="0">
                  <a:pos x="162" y="660"/>
                </a:cxn>
                <a:cxn ang="0">
                  <a:pos x="116" y="534"/>
                </a:cxn>
                <a:cxn ang="0">
                  <a:pos x="40" y="236"/>
                </a:cxn>
                <a:cxn ang="0">
                  <a:pos x="12" y="51"/>
                </a:cxn>
                <a:cxn ang="0">
                  <a:pos x="0" y="0"/>
                </a:cxn>
                <a:cxn ang="0">
                  <a:pos x="33" y="237"/>
                </a:cxn>
                <a:cxn ang="0">
                  <a:pos x="107" y="537"/>
                </a:cxn>
                <a:cxn ang="0">
                  <a:pos x="160" y="681"/>
                </a:cxn>
                <a:cxn ang="0">
                  <a:pos x="178" y="722"/>
                </a:cxn>
                <a:cxn ang="0">
                  <a:pos x="174" y="708"/>
                </a:cxn>
                <a:cxn ang="0">
                  <a:pos x="162" y="660"/>
                </a:cxn>
              </a:cxnLst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1" name="Freeform 16"/>
            <p:cNvSpPr>
              <a:spLocks/>
            </p:cNvSpPr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>
                <a:cxn ang="0">
                  <a:pos x="11" y="577"/>
                </a:cxn>
                <a:cxn ang="0">
                  <a:pos x="12" y="589"/>
                </a:cxn>
                <a:cxn ang="0">
                  <a:pos x="22" y="632"/>
                </a:cxn>
                <a:cxn ang="0">
                  <a:pos x="23" y="635"/>
                </a:cxn>
                <a:cxn ang="0">
                  <a:pos x="17" y="576"/>
                </a:cxn>
                <a:cxn ang="0">
                  <a:pos x="5" y="269"/>
                </a:cxn>
                <a:cxn ang="0">
                  <a:pos x="15" y="0"/>
                </a:cxn>
                <a:cxn ang="0">
                  <a:pos x="12" y="0"/>
                </a:cxn>
                <a:cxn ang="0">
                  <a:pos x="1" y="269"/>
                </a:cxn>
                <a:cxn ang="0">
                  <a:pos x="11" y="577"/>
                </a:cxn>
              </a:cxnLst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2" name="Freeform 17"/>
            <p:cNvSpPr>
              <a:spLocks/>
            </p:cNvSpPr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56"/>
                </a:cxn>
                <a:cxn ang="0">
                  <a:pos x="17" y="107"/>
                </a:cxn>
                <a:cxn ang="0">
                  <a:pos x="11" y="46"/>
                </a:cxn>
                <a:cxn ang="0">
                  <a:pos x="10" y="43"/>
                </a:cxn>
                <a:cxn ang="0">
                  <a:pos x="0" y="0"/>
                </a:cxn>
              </a:cxnLst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3" name="Freeform 18"/>
            <p:cNvSpPr>
              <a:spLocks/>
            </p:cNvSpPr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5" y="93"/>
                </a:cxn>
                <a:cxn ang="0">
                  <a:pos x="17" y="166"/>
                </a:cxn>
                <a:cxn ang="0">
                  <a:pos x="24" y="184"/>
                </a:cxn>
                <a:cxn ang="0">
                  <a:pos x="41" y="222"/>
                </a:cxn>
                <a:cxn ang="0">
                  <a:pos x="38" y="212"/>
                </a:cxn>
                <a:cxn ang="0">
                  <a:pos x="13" y="92"/>
                </a:cxn>
                <a:cxn ang="0">
                  <a:pos x="8" y="22"/>
                </a:cxn>
                <a:cxn ang="0">
                  <a:pos x="7" y="18"/>
                </a:cxn>
                <a:cxn ang="0">
                  <a:pos x="0" y="0"/>
                </a:cxn>
              </a:cxnLst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4" name="Freeform 19"/>
            <p:cNvSpPr>
              <a:spLocks/>
            </p:cNvSpPr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>
                <a:cxn ang="0">
                  <a:pos x="7" y="854"/>
                </a:cxn>
                <a:cxn ang="0">
                  <a:pos x="50" y="613"/>
                </a:cxn>
                <a:cxn ang="0">
                  <a:pos x="149" y="388"/>
                </a:cxn>
                <a:cxn ang="0">
                  <a:pos x="285" y="183"/>
                </a:cxn>
                <a:cxn ang="0">
                  <a:pos x="364" y="89"/>
                </a:cxn>
                <a:cxn ang="0">
                  <a:pos x="406" y="44"/>
                </a:cxn>
                <a:cxn ang="0">
                  <a:pos x="450" y="1"/>
                </a:cxn>
                <a:cxn ang="0">
                  <a:pos x="450" y="0"/>
                </a:cxn>
                <a:cxn ang="0">
                  <a:pos x="405" y="43"/>
                </a:cxn>
                <a:cxn ang="0">
                  <a:pos x="363" y="88"/>
                </a:cxn>
                <a:cxn ang="0">
                  <a:pos x="283" y="181"/>
                </a:cxn>
                <a:cxn ang="0">
                  <a:pos x="145" y="386"/>
                </a:cxn>
                <a:cxn ang="0">
                  <a:pos x="45" y="611"/>
                </a:cxn>
                <a:cxn ang="0">
                  <a:pos x="0" y="854"/>
                </a:cxn>
                <a:cxn ang="0">
                  <a:pos x="0" y="859"/>
                </a:cxn>
                <a:cxn ang="0">
                  <a:pos x="7" y="878"/>
                </a:cxn>
                <a:cxn ang="0">
                  <a:pos x="7" y="854"/>
                </a:cxn>
              </a:cxnLst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5" name="Freeform 20"/>
            <p:cNvSpPr>
              <a:spLocks/>
            </p:cNvSpPr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26" y="73"/>
                </a:cxn>
                <a:cxn ang="0">
                  <a:pos x="35" y="73"/>
                </a:cxn>
                <a:cxn ang="0">
                  <a:pos x="0" y="0"/>
                </a:cxn>
              </a:cxnLst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6" name="Freeform 21"/>
            <p:cNvSpPr>
              <a:spLocks/>
            </p:cNvSpPr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>
                <a:cxn ang="0">
                  <a:pos x="7" y="44"/>
                </a:cxn>
                <a:cxn ang="0">
                  <a:pos x="8" y="48"/>
                </a:cxn>
                <a:cxn ang="0">
                  <a:pos x="8" y="19"/>
                </a:cxn>
                <a:cxn ang="0">
                  <a:pos x="1" y="0"/>
                </a:cxn>
                <a:cxn ang="0">
                  <a:pos x="0" y="26"/>
                </a:cxn>
                <a:cxn ang="0">
                  <a:pos x="7" y="44"/>
                </a:cxn>
              </a:cxnLst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57" name="Freeform 22"/>
            <p:cNvSpPr>
              <a:spLocks/>
            </p:cNvSpPr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>
                <a:cxn ang="0">
                  <a:pos x="7" y="18"/>
                </a:cxn>
                <a:cxn ang="0">
                  <a:pos x="0" y="0"/>
                </a:cxn>
                <a:cxn ang="0">
                  <a:pos x="12" y="48"/>
                </a:cxn>
                <a:cxn ang="0">
                  <a:pos x="16" y="62"/>
                </a:cxn>
                <a:cxn ang="0">
                  <a:pos x="51" y="135"/>
                </a:cxn>
                <a:cxn ang="0">
                  <a:pos x="52" y="135"/>
                </a:cxn>
                <a:cxn ang="0">
                  <a:pos x="24" y="56"/>
                </a:cxn>
                <a:cxn ang="0">
                  <a:pos x="7" y="18"/>
                </a:cxn>
              </a:cxnLst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grpSp>
        <p:nvGrpSpPr>
          <p:cNvPr id="3" name="Group 9"/>
          <p:cNvGrpSpPr>
            <a:grpSpLocks/>
          </p:cNvGrpSpPr>
          <p:nvPr/>
        </p:nvGrpSpPr>
        <p:grpSpPr bwMode="auto">
          <a:xfrm>
            <a:off x="20241" y="0"/>
            <a:ext cx="1768078" cy="6853238"/>
            <a:chOff x="6627813" y="194833"/>
            <a:chExt cx="1952625" cy="5678918"/>
          </a:xfrm>
        </p:grpSpPr>
        <p:sp>
          <p:nvSpPr>
            <p:cNvPr id="1034" name="Freeform 27"/>
            <p:cNvSpPr>
              <a:spLocks/>
            </p:cNvSpPr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>
                <a:cxn ang="0">
                  <a:pos x="7" y="210"/>
                </a:cxn>
                <a:cxn ang="0">
                  <a:pos x="26" y="445"/>
                </a:cxn>
                <a:cxn ang="0">
                  <a:pos x="57" y="679"/>
                </a:cxn>
                <a:cxn ang="0">
                  <a:pos x="101" y="911"/>
                </a:cxn>
                <a:cxn ang="0">
                  <a:pos x="103" y="920"/>
                </a:cxn>
                <a:cxn ang="0">
                  <a:pos x="99" y="874"/>
                </a:cxn>
                <a:cxn ang="0">
                  <a:pos x="99" y="866"/>
                </a:cxn>
                <a:cxn ang="0">
                  <a:pos x="63" y="678"/>
                </a:cxn>
                <a:cxn ang="0">
                  <a:pos x="30" y="444"/>
                </a:cxn>
                <a:cxn ang="0">
                  <a:pos x="9" y="209"/>
                </a:cxn>
                <a:cxn ang="0">
                  <a:pos x="3" y="92"/>
                </a:cxn>
                <a:cxn ang="0">
                  <a:pos x="1" y="0"/>
                </a:cxn>
                <a:cxn ang="0">
                  <a:pos x="0" y="0"/>
                </a:cxn>
                <a:cxn ang="0">
                  <a:pos x="1" y="92"/>
                </a:cxn>
                <a:cxn ang="0">
                  <a:pos x="7" y="210"/>
                </a:cxn>
              </a:cxnLst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5" name="Freeform 28"/>
            <p:cNvSpPr>
              <a:spLocks/>
            </p:cNvSpPr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>
                <a:cxn ang="0">
                  <a:pos x="53" y="229"/>
                </a:cxn>
                <a:cxn ang="0">
                  <a:pos x="88" y="330"/>
                </a:cxn>
                <a:cxn ang="0">
                  <a:pos x="88" y="308"/>
                </a:cxn>
                <a:cxn ang="0">
                  <a:pos x="88" y="304"/>
                </a:cxn>
                <a:cxn ang="0">
                  <a:pos x="62" y="226"/>
                </a:cxn>
                <a:cxn ang="0">
                  <a:pos x="0" y="0"/>
                </a:cxn>
                <a:cxn ang="0">
                  <a:pos x="7" y="63"/>
                </a:cxn>
                <a:cxn ang="0">
                  <a:pos x="53" y="229"/>
                </a:cxn>
              </a:cxnLst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6" name="Freeform 29"/>
            <p:cNvSpPr>
              <a:spLocks/>
            </p:cNvSpPr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>
                <a:cxn ang="0">
                  <a:pos x="6" y="15"/>
                </a:cxn>
                <a:cxn ang="0">
                  <a:pos x="0" y="0"/>
                </a:cxn>
                <a:cxn ang="0">
                  <a:pos x="1" y="29"/>
                </a:cxn>
                <a:cxn ang="0">
                  <a:pos x="42" y="127"/>
                </a:cxn>
                <a:cxn ang="0">
                  <a:pos x="80" y="207"/>
                </a:cxn>
                <a:cxn ang="0">
                  <a:pos x="90" y="207"/>
                </a:cxn>
                <a:cxn ang="0">
                  <a:pos x="50" y="123"/>
                </a:cxn>
                <a:cxn ang="0">
                  <a:pos x="6" y="15"/>
                </a:cxn>
              </a:cxnLst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7" name="Freeform 30"/>
            <p:cNvSpPr>
              <a:spLocks/>
            </p:cNvSpPr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>
                <a:cxn ang="0">
                  <a:pos x="101" y="409"/>
                </a:cxn>
                <a:cxn ang="0">
                  <a:pos x="78" y="344"/>
                </a:cxn>
                <a:cxn ang="0">
                  <a:pos x="29" y="151"/>
                </a:cxn>
                <a:cxn ang="0">
                  <a:pos x="13" y="53"/>
                </a:cxn>
                <a:cxn ang="0">
                  <a:pos x="0" y="0"/>
                </a:cxn>
                <a:cxn ang="0">
                  <a:pos x="21" y="152"/>
                </a:cxn>
                <a:cxn ang="0">
                  <a:pos x="69" y="347"/>
                </a:cxn>
                <a:cxn ang="0">
                  <a:pos x="103" y="441"/>
                </a:cxn>
                <a:cxn ang="0">
                  <a:pos x="115" y="467"/>
                </a:cxn>
                <a:cxn ang="0">
                  <a:pos x="112" y="458"/>
                </a:cxn>
                <a:cxn ang="0">
                  <a:pos x="101" y="409"/>
                </a:cxn>
              </a:cxnLst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8" name="Freeform 31"/>
            <p:cNvSpPr>
              <a:spLocks/>
            </p:cNvSpPr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>
                <a:cxn ang="0">
                  <a:pos x="17" y="633"/>
                </a:cxn>
                <a:cxn ang="0">
                  <a:pos x="13" y="597"/>
                </a:cxn>
                <a:cxn ang="0">
                  <a:pos x="5" y="398"/>
                </a:cxn>
                <a:cxn ang="0">
                  <a:pos x="13" y="198"/>
                </a:cxn>
                <a:cxn ang="0">
                  <a:pos x="22" y="99"/>
                </a:cxn>
                <a:cxn ang="0">
                  <a:pos x="36" y="0"/>
                </a:cxn>
                <a:cxn ang="0">
                  <a:pos x="35" y="0"/>
                </a:cxn>
                <a:cxn ang="0">
                  <a:pos x="20" y="99"/>
                </a:cxn>
                <a:cxn ang="0">
                  <a:pos x="10" y="198"/>
                </a:cxn>
                <a:cxn ang="0">
                  <a:pos x="1" y="398"/>
                </a:cxn>
                <a:cxn ang="0">
                  <a:pos x="7" y="589"/>
                </a:cxn>
                <a:cxn ang="0">
                  <a:pos x="16" y="632"/>
                </a:cxn>
                <a:cxn ang="0">
                  <a:pos x="17" y="633"/>
                </a:cxn>
              </a:cxnLst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39" name="Freeform 32"/>
            <p:cNvSpPr>
              <a:spLocks/>
            </p:cNvSpPr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>
                <a:cxn ang="0">
                  <a:pos x="22" y="59"/>
                </a:cxn>
                <a:cxn ang="0">
                  <a:pos x="28" y="59"/>
                </a:cxn>
                <a:cxn ang="0">
                  <a:pos x="0" y="0"/>
                </a:cxn>
                <a:cxn ang="0">
                  <a:pos x="22" y="59"/>
                </a:cxn>
              </a:cxnLst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0" name="Freeform 33"/>
            <p:cNvSpPr>
              <a:spLocks/>
            </p:cNvSpPr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>
                <a:cxn ang="0">
                  <a:pos x="4" y="54"/>
                </a:cxn>
                <a:cxn ang="0">
                  <a:pos x="17" y="107"/>
                </a:cxn>
                <a:cxn ang="0">
                  <a:pos x="10" y="44"/>
                </a:cxn>
                <a:cxn ang="0">
                  <a:pos x="9" y="43"/>
                </a:cxn>
                <a:cxn ang="0">
                  <a:pos x="0" y="0"/>
                </a:cxn>
                <a:cxn ang="0">
                  <a:pos x="0" y="8"/>
                </a:cxn>
                <a:cxn ang="0">
                  <a:pos x="4" y="54"/>
                </a:cxn>
              </a:cxnLst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1" name="Freeform 34"/>
            <p:cNvSpPr>
              <a:spLocks/>
            </p:cNvSpPr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>
                <a:cxn ang="0">
                  <a:pos x="8" y="553"/>
                </a:cxn>
                <a:cxn ang="0">
                  <a:pos x="35" y="397"/>
                </a:cxn>
                <a:cxn ang="0">
                  <a:pos x="99" y="252"/>
                </a:cxn>
                <a:cxn ang="0">
                  <a:pos x="187" y="119"/>
                </a:cxn>
                <a:cxn ang="0">
                  <a:pos x="238" y="58"/>
                </a:cxn>
                <a:cxn ang="0">
                  <a:pos x="265" y="28"/>
                </a:cxn>
                <a:cxn ang="0">
                  <a:pos x="294" y="0"/>
                </a:cxn>
                <a:cxn ang="0">
                  <a:pos x="293" y="0"/>
                </a:cxn>
                <a:cxn ang="0">
                  <a:pos x="264" y="27"/>
                </a:cxn>
                <a:cxn ang="0">
                  <a:pos x="237" y="56"/>
                </a:cxn>
                <a:cxn ang="0">
                  <a:pos x="185" y="117"/>
                </a:cxn>
                <a:cxn ang="0">
                  <a:pos x="95" y="249"/>
                </a:cxn>
                <a:cxn ang="0">
                  <a:pos x="30" y="396"/>
                </a:cxn>
                <a:cxn ang="0">
                  <a:pos x="0" y="549"/>
                </a:cxn>
                <a:cxn ang="0">
                  <a:pos x="7" y="568"/>
                </a:cxn>
                <a:cxn ang="0">
                  <a:pos x="8" y="553"/>
                </a:cxn>
              </a:cxnLst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2" name="Freeform 35"/>
            <p:cNvSpPr>
              <a:spLocks/>
            </p:cNvSpPr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19" y="53"/>
                </a:cxn>
                <a:cxn ang="0">
                  <a:pos x="25" y="53"/>
                </a:cxn>
                <a:cxn ang="0">
                  <a:pos x="0" y="0"/>
                </a:cxn>
              </a:cxnLst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3" name="Freeform 36"/>
            <p:cNvSpPr>
              <a:spLocks/>
            </p:cNvSpPr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7" y="89"/>
                </a:cxn>
                <a:cxn ang="0">
                  <a:pos x="18" y="117"/>
                </a:cxn>
                <a:cxn ang="0">
                  <a:pos x="29" y="141"/>
                </a:cxn>
                <a:cxn ang="0">
                  <a:pos x="27" y="135"/>
                </a:cxn>
                <a:cxn ang="0">
                  <a:pos x="8" y="22"/>
                </a:cxn>
                <a:cxn ang="0">
                  <a:pos x="4" y="11"/>
                </a:cxn>
                <a:cxn ang="0">
                  <a:pos x="0" y="0"/>
                </a:cxn>
              </a:cxnLst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4" name="Freeform 37"/>
            <p:cNvSpPr>
              <a:spLocks/>
            </p:cNvSpPr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>
                <a:cxn ang="0">
                  <a:pos x="0" y="26"/>
                </a:cxn>
                <a:cxn ang="0">
                  <a:pos x="4" y="37"/>
                </a:cxn>
                <a:cxn ang="0">
                  <a:pos x="8" y="48"/>
                </a:cxn>
                <a:cxn ang="0">
                  <a:pos x="7" y="19"/>
                </a:cxn>
                <a:cxn ang="0">
                  <a:pos x="0" y="0"/>
                </a:cxn>
                <a:cxn ang="0">
                  <a:pos x="0" y="4"/>
                </a:cxn>
                <a:cxn ang="0">
                  <a:pos x="0" y="26"/>
                </a:cxn>
              </a:cxnLst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  <p:sp>
          <p:nvSpPr>
            <p:cNvPr id="1045" name="Freeform 38"/>
            <p:cNvSpPr>
              <a:spLocks/>
            </p:cNvSpPr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>
                <a:cxn ang="0">
                  <a:pos x="11" y="28"/>
                </a:cxn>
                <a:cxn ang="0">
                  <a:pos x="0" y="0"/>
                </a:cxn>
                <a:cxn ang="0">
                  <a:pos x="11" y="49"/>
                </a:cxn>
                <a:cxn ang="0">
                  <a:pos x="14" y="58"/>
                </a:cxn>
                <a:cxn ang="0">
                  <a:pos x="39" y="111"/>
                </a:cxn>
                <a:cxn ang="0">
                  <a:pos x="44" y="111"/>
                </a:cxn>
                <a:cxn ang="0">
                  <a:pos x="22" y="52"/>
                </a:cxn>
                <a:cxn ang="0">
                  <a:pos x="11" y="28"/>
                </a:cxn>
              </a:cxnLst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7" name="Rectangle 6"/>
          <p:cNvSpPr/>
          <p:nvPr/>
        </p:nvSpPr>
        <p:spPr>
          <a:xfrm>
            <a:off x="0" y="0"/>
            <a:ext cx="136922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29" name="Title Placeholder 1"/>
          <p:cNvSpPr>
            <a:spLocks noGrp="1"/>
          </p:cNvSpPr>
          <p:nvPr>
            <p:ph type="title"/>
          </p:nvPr>
        </p:nvSpPr>
        <p:spPr bwMode="auto">
          <a:xfrm>
            <a:off x="1944291" y="623888"/>
            <a:ext cx="6684169" cy="1281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  <a:endParaRPr lang="en-US" smtClean="0"/>
          </a:p>
        </p:txBody>
      </p:sp>
      <p:sp>
        <p:nvSpPr>
          <p:cNvPr id="1030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1941910" y="2133600"/>
            <a:ext cx="6686550" cy="3886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771210" y="6130925"/>
            <a:ext cx="859631" cy="36988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9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26968169-A35C-4B2C-B73B-31D21E58445B}" type="datetimeFigureOut">
              <a:rPr lang="ru-RU" smtClean="0"/>
              <a:pPr/>
              <a:t>17.11.2021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41910" y="6135689"/>
            <a:ext cx="5715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9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398859" y="787401"/>
            <a:ext cx="584597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000">
                <a:solidFill>
                  <a:srgbClr val="FEFFFF"/>
                </a:solidFill>
              </a:defRPr>
            </a:lvl1pPr>
          </a:lstStyle>
          <a:p>
            <a:fld id="{90A595FD-B6FD-4AFF-94F7-5117AA0F919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6" r:id="rId1"/>
    <p:sldLayoutId id="2147483847" r:id="rId2"/>
    <p:sldLayoutId id="2147483848" r:id="rId3"/>
    <p:sldLayoutId id="2147483849" r:id="rId4"/>
    <p:sldLayoutId id="2147483850" r:id="rId5"/>
    <p:sldLayoutId id="2147483851" r:id="rId6"/>
    <p:sldLayoutId id="2147483852" r:id="rId7"/>
    <p:sldLayoutId id="2147483853" r:id="rId8"/>
    <p:sldLayoutId id="2147483854" r:id="rId9"/>
    <p:sldLayoutId id="2147483855" r:id="rId10"/>
    <p:sldLayoutId id="2147483856" r:id="rId11"/>
    <p:sldLayoutId id="2147483857" r:id="rId12"/>
    <p:sldLayoutId id="2147483858" r:id="rId13"/>
    <p:sldLayoutId id="2147483859" r:id="rId14"/>
    <p:sldLayoutId id="2147483860" r:id="rId15"/>
    <p:sldLayoutId id="2147483861" r:id="rId16"/>
  </p:sldLayoutIdLst>
  <p:transition spd="med">
    <p:strips dir="ld"/>
  </p:transition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262626"/>
          </a:solidFill>
          <a:latin typeface="+mj-lt"/>
          <a:ea typeface="+mj-ea"/>
          <a:cs typeface="+mj-cs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600">
          <a:solidFill>
            <a:srgbClr val="262626"/>
          </a:solidFill>
          <a:latin typeface="Century Gothic" pitchFamily="34" charset="0"/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kern="1200">
          <a:solidFill>
            <a:srgbClr val="404040"/>
          </a:solidFill>
          <a:latin typeface="+mn-lt"/>
          <a:ea typeface="+mn-ea"/>
          <a:cs typeface="+mn-cs"/>
        </a:defRPr>
      </a:lvl1pPr>
      <a:lvl2pPr marL="742950" indent="-28575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600" kern="1200">
          <a:solidFill>
            <a:srgbClr val="404040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400" kern="1200">
          <a:solidFill>
            <a:srgbClr val="404040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ts val="1000"/>
        </a:spcBef>
        <a:spcAft>
          <a:spcPct val="0"/>
        </a:spcAft>
        <a:buClr>
          <a:schemeClr val="accent1"/>
        </a:buClr>
        <a:buFont typeface="Wingdings 3" pitchFamily="18" charset="2"/>
        <a:buChar char=""/>
        <a:defRPr sz="1200" kern="1200">
          <a:solidFill>
            <a:srgbClr val="404040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1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jpeg"/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jpeg"/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43608" y="2204864"/>
            <a:ext cx="6686549" cy="2262781"/>
          </a:xfrm>
        </p:spPr>
        <p:txBody>
          <a:bodyPr/>
          <a:lstStyle/>
          <a:p>
            <a:r>
              <a:rPr lang="ru-RU" dirty="0" smtClean="0"/>
              <a:t>Экологическая игра «Елочка»</a:t>
            </a:r>
            <a:endParaRPr lang="ru-RU" dirty="0"/>
          </a:p>
        </p:txBody>
      </p:sp>
      <p:pic>
        <p:nvPicPr>
          <p:cNvPr id="180226" name="Picture 2" descr="https://im0-tub-ru.yandex.net/i?id=a376665897acb49dd100836d7c3965ba&amp;n=33&amp;h=215&amp;w=215"/>
          <p:cNvPicPr>
            <a:picLocks noChangeAspect="1" noChangeArrowheads="1"/>
          </p:cNvPicPr>
          <p:nvPr/>
        </p:nvPicPr>
        <p:blipFill>
          <a:blip r:embed="rId2" cstate="screen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88224" y="2276872"/>
            <a:ext cx="2047875" cy="2047876"/>
          </a:xfrm>
          <a:prstGeom prst="rect">
            <a:avLst/>
          </a:prstGeom>
          <a:noFill/>
        </p:spPr>
      </p:pic>
      <p:sp>
        <p:nvSpPr>
          <p:cNvPr id="6" name="Подзаголовок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043608" y="404664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b="1" dirty="0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Aharoni" pitchFamily="2" charset="-79"/>
              </a:rPr>
              <a:t>Структурное подразделение «Детский сад Планета детства» ГБОУ СОШ № 7 </a:t>
            </a:r>
            <a:r>
              <a:rPr lang="ru-RU" b="1" smtClean="0">
                <a:solidFill>
                  <a:schemeClr val="accent5">
                    <a:lumMod val="50000"/>
                  </a:schemeClr>
                </a:solidFill>
                <a:latin typeface="Comic Sans MS" pitchFamily="66" charset="0"/>
                <a:cs typeface="Aharoni" pitchFamily="2" charset="-79"/>
              </a:rPr>
              <a:t>города Похвистнево</a:t>
            </a:r>
          </a:p>
          <a:p>
            <a:pPr algn="ctr"/>
            <a:r>
              <a:rPr lang="ru-RU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dirty="0" smtClean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 spd="med">
    <p:strips dir="ld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1259632" y="980728"/>
            <a:ext cx="7368828" cy="4758583"/>
          </a:xfrm>
        </p:spPr>
        <p:txBody>
          <a:bodyPr>
            <a:normAutofit fontScale="90000"/>
          </a:bodyPr>
          <a:lstStyle/>
          <a:p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Вариант №1</a:t>
            </a:r>
            <a: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400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4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>«Кто у елочки живет?» </a:t>
            </a:r>
            <a:r>
              <a:rPr lang="ru-RU" sz="1800" dirty="0" smtClean="0"/>
              <a:t/>
            </a:r>
            <a:br>
              <a:rPr lang="ru-RU" sz="1800" dirty="0" smtClean="0"/>
            </a:br>
            <a:r>
              <a:rPr lang="ru-RU" sz="2400" b="1" dirty="0" smtClean="0"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Игра  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для детей 2-3 лет.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Цель: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Закрепить знания о среде обитания животных, птиц.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Материал: 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Силуэт елочки. Картинки с изображением животных (лиса, еж. Заяц, белка), птиц (дятел, снегирь), шишка.</a:t>
            </a: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4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400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Игра изготовлена из фетра, картона, ткани.</a:t>
            </a:r>
            <a: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400" b="1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60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60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endParaRPr lang="ru-RU" dirty="0">
              <a:latin typeface="Comic Sans MS" pitchFamily="66" charset="0"/>
            </a:endParaRPr>
          </a:p>
        </p:txBody>
      </p:sp>
      <p:pic>
        <p:nvPicPr>
          <p:cNvPr id="2051" name="Picture 3" descr="http://1.bp.blogspot.com/-tPi3bLZ4n8M/TwtK_9NMbAI/AAAAAAAAAQM/M_A01p_kj8A/s200/103.png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6372200" y="188640"/>
            <a:ext cx="1905000" cy="1905000"/>
          </a:xfrm>
          <a:prstGeom prst="rect">
            <a:avLst/>
          </a:prstGeom>
          <a:noFill/>
        </p:spPr>
      </p:pic>
      <p:pic>
        <p:nvPicPr>
          <p:cNvPr id="2053" name="Picture 5" descr="http://intatto.ru/images/8/41781.jpg"/>
          <p:cNvPicPr>
            <a:picLocks noChangeAspect="1" noChangeArrowheads="1"/>
          </p:cNvPicPr>
          <p:nvPr/>
        </p:nvPicPr>
        <p:blipFill>
          <a:blip r:embed="rId3" cstate="screen">
            <a:clrChange>
              <a:clrFrom>
                <a:srgbClr val="DBDBDB"/>
              </a:clrFrom>
              <a:clrTo>
                <a:srgbClr val="DBDB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31640" y="4941167"/>
            <a:ext cx="1152128" cy="1240753"/>
          </a:xfrm>
          <a:prstGeom prst="rect">
            <a:avLst/>
          </a:prstGeom>
          <a:noFill/>
        </p:spPr>
      </p:pic>
      <p:pic>
        <p:nvPicPr>
          <p:cNvPr id="2055" name="Picture 7" descr="http://intatto.ru/images/8/41781.jpg"/>
          <p:cNvPicPr>
            <a:picLocks noChangeAspect="1" noChangeArrowheads="1"/>
          </p:cNvPicPr>
          <p:nvPr/>
        </p:nvPicPr>
        <p:blipFill>
          <a:blip r:embed="rId4" cstate="screen">
            <a:clrChange>
              <a:clrFrom>
                <a:srgbClr val="DBDBDB"/>
              </a:clrFrom>
              <a:clrTo>
                <a:srgbClr val="DBDB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980797" y="4509120"/>
            <a:ext cx="1263955" cy="1224136"/>
          </a:xfrm>
          <a:prstGeom prst="rect">
            <a:avLst/>
          </a:prstGeom>
          <a:noFill/>
        </p:spPr>
      </p:pic>
      <p:pic>
        <p:nvPicPr>
          <p:cNvPr id="2057" name="Picture 9" descr="http://intatto.ru/images/8/41781.jpg"/>
          <p:cNvPicPr>
            <a:picLocks noChangeAspect="1" noChangeArrowheads="1"/>
          </p:cNvPicPr>
          <p:nvPr/>
        </p:nvPicPr>
        <p:blipFill>
          <a:blip r:embed="rId5" cstate="screen">
            <a:clrChange>
              <a:clrFrom>
                <a:srgbClr val="DBDBDB"/>
              </a:clrFrom>
              <a:clrTo>
                <a:srgbClr val="DBDB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149625"/>
            <a:ext cx="1152128" cy="1192487"/>
          </a:xfrm>
          <a:prstGeom prst="rect">
            <a:avLst/>
          </a:prstGeom>
          <a:noFill/>
        </p:spPr>
      </p:pic>
      <p:pic>
        <p:nvPicPr>
          <p:cNvPr id="2059" name="Picture 11" descr="http://intatto.ru/images/8/41781.jpg"/>
          <p:cNvPicPr>
            <a:picLocks noChangeAspect="1" noChangeArrowheads="1"/>
          </p:cNvPicPr>
          <p:nvPr/>
        </p:nvPicPr>
        <p:blipFill>
          <a:blip r:embed="rId6" cstate="screen">
            <a:clrChange>
              <a:clrFrom>
                <a:srgbClr val="DBDBDB"/>
              </a:clrFrom>
              <a:clrTo>
                <a:srgbClr val="DBDBDB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60232" y="4869159"/>
            <a:ext cx="1400944" cy="1304029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  <a:t/>
            </a:r>
            <a:br>
              <a:rPr lang="ru-RU" sz="2800" b="1" dirty="0" smtClean="0">
                <a:solidFill>
                  <a:schemeClr val="accent5">
                    <a:lumMod val="75000"/>
                  </a:schemeClr>
                </a:solidFill>
                <a:latin typeface="Comic Sans MS" pitchFamily="66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Ход игры: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000" b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Играют от одного до четырех детей. Воспитатель начинает описание какого-либо животного. А дети должны догадаться о ком идет речь. После того, как дети догадываются, воспитатель показывает картинку и отдает её отгадавшему ребенку, а тот прикрепляет картинку на елочке.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  <a:t/>
            </a:r>
            <a:br>
              <a:rPr lang="ru-RU" sz="2000" dirty="0" smtClean="0">
                <a:solidFill>
                  <a:schemeClr val="tx1"/>
                </a:solidFill>
                <a:latin typeface="Comic Sans MS" pitchFamily="66" charset="0"/>
                <a:cs typeface="Arial" pitchFamily="34" charset="0"/>
              </a:rPr>
            </a:br>
            <a:r>
              <a:rPr lang="ru-RU" sz="2000" i="1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Например,</a:t>
            </a:r>
            <a:r>
              <a:rPr lang="ru-RU" sz="2000" dirty="0" smtClean="0">
                <a:solidFill>
                  <a:schemeClr val="tx1"/>
                </a:solidFill>
                <a:latin typeface="Comic Sans MS" pitchFamily="66" charset="0"/>
                <a:ea typeface="Calibri" pitchFamily="34" charset="0"/>
                <a:cs typeface="Times New Roman" pitchFamily="18" charset="0"/>
              </a:rPr>
              <a:t> у нее рыжая шубка, большой пушистый хвост, её боятся зайцы. 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1026" name="Picture 2" descr="F:\Экологическая игра гр. №2\IMG_20170418_123253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702536" y="4005064"/>
            <a:ext cx="3648405" cy="2736304"/>
          </a:xfrm>
          <a:prstGeom prst="rect">
            <a:avLst/>
          </a:prstGeom>
          <a:noFill/>
        </p:spPr>
      </p:pic>
      <p:pic>
        <p:nvPicPr>
          <p:cNvPr id="1027" name="Picture 3" descr="F:\Экологическая игра гр. №2\IMG_20170418_123339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5148064" y="4077072"/>
            <a:ext cx="3595365" cy="2696524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691680" y="4797152"/>
            <a:ext cx="6686549" cy="1468800"/>
          </a:xfrm>
        </p:spPr>
        <p:txBody>
          <a:bodyPr/>
          <a:lstStyle/>
          <a:p>
            <a:r>
              <a:rPr lang="ru-RU" sz="2800" b="1" dirty="0" smtClean="0">
                <a:latin typeface="Comic Sans MS" pitchFamily="66" charset="0"/>
              </a:rPr>
              <a:t>Вариант №2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b="1" dirty="0" smtClean="0">
                <a:solidFill>
                  <a:srgbClr val="FF0000"/>
                </a:solidFill>
                <a:latin typeface="Comic Sans MS" pitchFamily="66" charset="0"/>
              </a:rPr>
              <a:t> «Зажги на елочке огни»</a:t>
            </a:r>
            <a:r>
              <a:rPr lang="ru-RU" sz="2800" dirty="0" smtClean="0">
                <a:latin typeface="Comic Sans MS" pitchFamily="66" charset="0"/>
              </a:rPr>
              <a:t/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Цель: </a:t>
            </a:r>
            <a:r>
              <a:rPr lang="ru-RU" sz="2800" dirty="0" smtClean="0">
                <a:latin typeface="Comic Sans MS" pitchFamily="66" charset="0"/>
              </a:rPr>
              <a:t>Развитие сенсорных эталонов у детей 2-3 лет 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sz="2800" b="1" dirty="0" smtClean="0">
                <a:latin typeface="Comic Sans MS" pitchFamily="66" charset="0"/>
              </a:rPr>
              <a:t>Материал:</a:t>
            </a:r>
            <a:r>
              <a:rPr lang="ru-RU" sz="2800" dirty="0" smtClean="0">
                <a:latin typeface="Comic Sans MS" pitchFamily="66" charset="0"/>
              </a:rPr>
              <a:t> Силуэт елочки, шары (круги) разных цветов. Игра изготовлена из фетра, картона, ткани.</a:t>
            </a:r>
            <a:br>
              <a:rPr lang="ru-RU" sz="2800" dirty="0" smtClean="0">
                <a:latin typeface="Comic Sans MS" pitchFamily="66" charset="0"/>
              </a:rPr>
            </a:b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pic>
        <p:nvPicPr>
          <p:cNvPr id="7" name="Picture 2" descr="https://lh4.ggpht.com/MvSKOhifMOWEc1U2M7iNw2JokkYDfvwAmiZt811MKak3BvIg0k3dH3ENch9rOvFLPQ=w170"/>
          <p:cNvPicPr>
            <a:picLocks noChangeAspect="1" noChangeArrowheads="1"/>
          </p:cNvPicPr>
          <p:nvPr/>
        </p:nvPicPr>
        <p:blipFill>
          <a:blip r:embed="rId2" cstate="screen"/>
          <a:srcRect/>
          <a:stretch>
            <a:fillRect/>
          </a:stretch>
        </p:blipFill>
        <p:spPr bwMode="auto">
          <a:xfrm>
            <a:off x="5868144" y="836712"/>
            <a:ext cx="1619250" cy="1619251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1800" b="1" dirty="0" smtClean="0">
                <a:latin typeface="Comic Sans MS" pitchFamily="66" charset="0"/>
              </a:rPr>
              <a:t>Ход игры</a:t>
            </a:r>
            <a:r>
              <a:rPr lang="en-US" sz="1800" b="1" dirty="0" smtClean="0">
                <a:latin typeface="Comic Sans MS" pitchFamily="66" charset="0"/>
              </a:rPr>
              <a:t>:</a:t>
            </a:r>
            <a:r>
              <a:rPr lang="en-US" sz="1800" dirty="0" smtClean="0">
                <a:latin typeface="Comic Sans MS" pitchFamily="66" charset="0"/>
              </a:rPr>
              <a:t> </a:t>
            </a:r>
            <a:r>
              <a:rPr lang="ru-RU" sz="1800" dirty="0" smtClean="0">
                <a:latin typeface="Comic Sans MS" pitchFamily="66" charset="0"/>
              </a:rPr>
              <a:t/>
            </a:r>
            <a:br>
              <a:rPr lang="ru-RU" sz="1800" dirty="0" smtClean="0">
                <a:latin typeface="Comic Sans MS" pitchFamily="66" charset="0"/>
              </a:rPr>
            </a:br>
            <a:r>
              <a:rPr lang="ru-RU" sz="1800" dirty="0" smtClean="0">
                <a:latin typeface="Comic Sans MS" pitchFamily="66" charset="0"/>
              </a:rPr>
              <a:t>Перед детьми лежат кружочки разного цвета. Дети рассматривают и называют цвет кружков. Воспитатель предлагает «зажечь огоньки» на елочке и называет цвет огонька.  Дети находят соответствующий кружочек и прикрепляет на елку. В конце игры дети отмечают, что огоньков на елке много.</a:t>
            </a:r>
            <a:endParaRPr lang="ru-RU" sz="1800" dirty="0"/>
          </a:p>
        </p:txBody>
      </p:sp>
      <p:pic>
        <p:nvPicPr>
          <p:cNvPr id="181251" name="Picture 3" descr="F:\Экологическая игра гр. №2\IMG_20170420_103748.jpg"/>
          <p:cNvPicPr>
            <a:picLocks noGrp="1" noChangeAspect="1" noChangeArrowheads="1"/>
          </p:cNvPicPr>
          <p:nvPr>
            <p:ph sz="half" idx="1"/>
          </p:nvPr>
        </p:nvPicPr>
        <p:blipFill>
          <a:blip r:embed="rId2" cstate="screen">
            <a:lum bright="20000" contrast="30000"/>
          </a:blip>
          <a:srcRect/>
          <a:stretch>
            <a:fillRect/>
          </a:stretch>
        </p:blipFill>
        <p:spPr bwMode="auto">
          <a:xfrm>
            <a:off x="467544" y="3140968"/>
            <a:ext cx="3955405" cy="2966554"/>
          </a:xfrm>
          <a:prstGeom prst="rect">
            <a:avLst/>
          </a:prstGeom>
          <a:noFill/>
        </p:spPr>
      </p:pic>
      <p:pic>
        <p:nvPicPr>
          <p:cNvPr id="181252" name="Picture 4" descr="F:\Экологическая игра гр. №2\IMG_20170420_103913.jpg"/>
          <p:cNvPicPr>
            <a:picLocks noGrp="1" noChangeAspect="1" noChangeArrowheads="1"/>
          </p:cNvPicPr>
          <p:nvPr>
            <p:ph sz="half" idx="2"/>
          </p:nvPr>
        </p:nvPicPr>
        <p:blipFill>
          <a:blip r:embed="rId3" cstate="screen">
            <a:lum bright="10000" contrast="30000"/>
          </a:blip>
          <a:srcRect/>
          <a:stretch>
            <a:fillRect/>
          </a:stretch>
        </p:blipFill>
        <p:spPr bwMode="auto">
          <a:xfrm>
            <a:off x="4788024" y="3068960"/>
            <a:ext cx="4004964" cy="3003723"/>
          </a:xfrm>
          <a:prstGeom prst="rect">
            <a:avLst/>
          </a:prstGeom>
          <a:noFill/>
        </p:spPr>
      </p:pic>
    </p:spTree>
  </p:cSld>
  <p:clrMapOvr>
    <a:masterClrMapping/>
  </p:clrMapOvr>
  <p:transition spd="med">
    <p:strips dir="ld"/>
  </p:transition>
</p:sld>
</file>

<file path=ppt/theme/theme1.xml><?xml version="1.0" encoding="utf-8"?>
<a:theme xmlns:a="http://schemas.openxmlformats.org/drawingml/2006/main" name="День Победы_06">
  <a:themeElements>
    <a:clrScheme name="День Победы_06 14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800000"/>
      </a:hlink>
      <a:folHlink>
        <a:srgbClr val="FFCC99"/>
      </a:folHlink>
    </a:clrScheme>
    <a:fontScheme name="День Победы_06">
      <a:majorFont>
        <a:latin typeface="Times New Roman"/>
        <a:ea typeface=""/>
        <a:cs typeface="Times New Roman"/>
      </a:majorFont>
      <a:minorFont>
        <a:latin typeface="Times New Roman"/>
        <a:ea typeface=""/>
        <a:cs typeface="Times New Roma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День Победы_06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День Победы_06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22B00"/>
        </a:hlink>
        <a:folHlink>
          <a:srgbClr val="FFA953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День Победы_06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800000"/>
        </a:hlink>
        <a:folHlink>
          <a:srgbClr val="FFCC99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Zima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Pol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ColorPensel2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LightGreen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храмковаСН</Template>
  <TotalTime>43</TotalTime>
  <Words>28</Words>
  <Application>Microsoft Office PowerPoint</Application>
  <PresentationFormat>Экран (4:3)</PresentationFormat>
  <Paragraphs>7</Paragraphs>
  <Slides>5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6</vt:i4>
      </vt:variant>
      <vt:variant>
        <vt:lpstr>Заголовки слайдов</vt:lpstr>
      </vt:variant>
      <vt:variant>
        <vt:i4>5</vt:i4>
      </vt:variant>
    </vt:vector>
  </HeadingPairs>
  <TitlesOfParts>
    <vt:vector size="11" baseType="lpstr">
      <vt:lpstr>День Победы_06</vt:lpstr>
      <vt:lpstr>Zima</vt:lpstr>
      <vt:lpstr>Pole</vt:lpstr>
      <vt:lpstr>ColorPensel2</vt:lpstr>
      <vt:lpstr>LightGreen</vt:lpstr>
      <vt:lpstr>Легкий дым</vt:lpstr>
      <vt:lpstr>Экологическая игра «Елочка»</vt:lpstr>
      <vt:lpstr>Вариант №1 «Кто у елочки живет?»  Игра  для детей 2-3 лет. Цель: Закрепить знания о среде обитания животных, птиц. Материал: Силуэт елочки. Картинки с изображением животных (лиса, еж. Заяц, белка), птиц (дятел, снегирь), шишка. Игра изготовлена из фетра, картона, ткани.  </vt:lpstr>
      <vt:lpstr>  Ход игры:  Играют от одного до четырех детей. Воспитатель начинает описание какого-либо животного. А дети должны догадаться о ком идет речь. После того, как дети догадываются, воспитатель показывает картинку и отдает её отгадавшему ребенку, а тот прикрепляет картинку на елочке. Например, у нее рыжая шубка, большой пушистый хвост, её боятся зайцы.  </vt:lpstr>
      <vt:lpstr>Вариант №2  «Зажги на елочке огни» Цель: Развитие сенсорных эталонов у детей 2-3 лет  Материал: Силуэт елочки, шары (круги) разных цветов. Игра изготовлена из фетра, картона, ткани.  </vt:lpstr>
      <vt:lpstr>Ход игры:  Перед детьми лежат кружочки разного цвета. Дети рассматривают и называют цвет кружков. Воспитатель предлагает «зажечь огоньки» на елочке и называет цвет огонька.  Дети находят соответствующий кружочек и прикрепляет на елку. В конце игры дети отмечают, что огоньков на елке много.</vt:lpstr>
    </vt:vector>
  </TitlesOfParts>
  <Company>MultiDVD Team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Экологическая игра «Елочка»</dc:title>
  <dc:creator>IrinaA</dc:creator>
  <cp:lastModifiedBy>Admin</cp:lastModifiedBy>
  <cp:revision>6</cp:revision>
  <dcterms:created xsi:type="dcterms:W3CDTF">2017-04-26T12:10:30Z</dcterms:created>
  <dcterms:modified xsi:type="dcterms:W3CDTF">2021-11-17T08:56:38Z</dcterms:modified>
</cp:coreProperties>
</file>