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70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6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72E1-6A67-472E-9618-42B141D2E4B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B4B88-0A87-4409-A22A-B086D3616E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53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356"/>
            <a:ext cx="749808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Компьютерная игра</a:t>
            </a:r>
            <a:br>
              <a:rPr lang="ru-RU" dirty="0" smtClean="0"/>
            </a:br>
            <a:r>
              <a:rPr lang="ru-RU" dirty="0" smtClean="0"/>
              <a:t> по </a:t>
            </a:r>
            <a:br>
              <a:rPr lang="ru-RU" dirty="0" smtClean="0"/>
            </a:br>
            <a:r>
              <a:rPr lang="ru-RU" dirty="0" smtClean="0"/>
              <a:t>экологическому воспитанию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928934"/>
            <a:ext cx="7498080" cy="3319466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i="1" dirty="0" smtClean="0">
              <a:solidFill>
                <a:schemeClr val="accent4"/>
              </a:solidFill>
              <a:cs typeface="Aharoni" pitchFamily="2" charset="-79"/>
            </a:endParaRPr>
          </a:p>
          <a:p>
            <a:pPr algn="ctr">
              <a:buNone/>
            </a:pPr>
            <a:r>
              <a:rPr lang="ru-RU" sz="6600" b="1" i="1" dirty="0" smtClean="0">
                <a:solidFill>
                  <a:schemeClr val="accent4"/>
                </a:solidFill>
                <a:cs typeface="Aharoni" pitchFamily="2" charset="-79"/>
              </a:rPr>
              <a:t>«</a:t>
            </a:r>
            <a:r>
              <a:rPr lang="ru-RU" sz="6600" b="1" i="1" dirty="0" smtClean="0">
                <a:solidFill>
                  <a:schemeClr val="accent4"/>
                </a:solidFill>
                <a:cs typeface="Aharoni" pitchFamily="2" charset="-79"/>
              </a:rPr>
              <a:t>Чей домик?»</a:t>
            </a:r>
            <a:endParaRPr lang="en-US" sz="6600" b="1" i="1" dirty="0" smtClean="0">
              <a:solidFill>
                <a:schemeClr val="accent4"/>
              </a:solidFill>
              <a:cs typeface="Aharoni" pitchFamily="2" charset="-79"/>
            </a:endParaRPr>
          </a:p>
          <a:p>
            <a:pPr algn="ctr">
              <a:buNone/>
            </a:pP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для детей 6-7 лет)</a:t>
            </a:r>
            <a:endParaRPr lang="en-US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857232"/>
            <a:ext cx="749808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формировать представление о среде обитания и образе жизни животных. Развивать познавательный интерес к многообразию животных.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с помощью компьютерной мыши щелкает на рамку, в которой картинка, где изображено животное, если ответ неправильный то у картинки появляется красная рамка, если верный ответ, то картинка с изображением животного увеличивается).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42976" y="3643314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1538" y="1357298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15140" y="1214422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86578" y="3643314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thumbs.media.smithsonianmag.com/filer/67/26/67264f13-3b54-4fc2-b146-34ef4ad1d777/squirrel_posing.jpg__1072x720_q85_cr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857628"/>
            <a:ext cx="1500198" cy="1285884"/>
          </a:xfrm>
          <a:prstGeom prst="ellipse">
            <a:avLst/>
          </a:prstGeom>
          <a:noFill/>
        </p:spPr>
      </p:pic>
      <p:pic>
        <p:nvPicPr>
          <p:cNvPr id="10" name="Picture 6" descr="https://im0-tub-ru.yandex.net/i?id=6351e7238db64ff96fe967b03ec2041f&amp;n=33&amp;h=215&amp;w=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428736"/>
            <a:ext cx="1343851" cy="1226882"/>
          </a:xfrm>
          <a:prstGeom prst="ellipse">
            <a:avLst/>
          </a:prstGeom>
          <a:noFill/>
        </p:spPr>
      </p:pic>
      <p:pic>
        <p:nvPicPr>
          <p:cNvPr id="13" name="Picture 2" descr="http://vivareit.ru/wp-content/uploads/2016/05/brown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857628"/>
            <a:ext cx="1478767" cy="1285884"/>
          </a:xfrm>
          <a:prstGeom prst="ellipse">
            <a:avLst/>
          </a:prstGeom>
          <a:noFill/>
        </p:spPr>
      </p:pic>
      <p:pic>
        <p:nvPicPr>
          <p:cNvPr id="14" name="Picture 8" descr="https://im0-tub-ru.yandex.net/i?id=b59185ae9f8073cb004bd3d5ecc7a84c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408" y="1571612"/>
            <a:ext cx="1419902" cy="1285884"/>
          </a:xfrm>
          <a:prstGeom prst="ellipse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357554" y="2357430"/>
            <a:ext cx="3214710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sibkray.ru/upload/iblock/fc0/fc0c2962f63cb87072b785b3bedfdb3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428868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785918" y="357166"/>
            <a:ext cx="6219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 живет в дупле 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57620" y="5000636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723_fit5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5143512"/>
            <a:ext cx="1428760" cy="142876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214414" y="1571612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58016" y="3714752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thumbs.media.smithsonianmag.com/filer/67/26/67264f13-3b54-4fc2-b146-34ef4ad1d777/squirrel_posing.jpg__1072x720_q85_cr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1414472" cy="1285884"/>
          </a:xfrm>
          <a:prstGeom prst="ellipse">
            <a:avLst/>
          </a:prstGeom>
          <a:noFill/>
        </p:spPr>
      </p:pic>
      <p:pic>
        <p:nvPicPr>
          <p:cNvPr id="13" name="Picture 2" descr="http://vivareit.ru/wp-content/uploads/2016/05/brown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000504"/>
            <a:ext cx="1406199" cy="1214445"/>
          </a:xfrm>
          <a:prstGeom prst="ellipse">
            <a:avLst/>
          </a:prstGeom>
          <a:noFill/>
        </p:spPr>
      </p:pic>
      <p:pic>
        <p:nvPicPr>
          <p:cNvPr id="12" name="Picture 2" descr="http://supersadovnik.net/wp-content/uploads/2013/04/1-28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285992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357290" y="428604"/>
            <a:ext cx="74517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живет под кустом?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86578" y="1500174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8" descr="https://im0-tub-ru.yandex.net/i?id=b59185ae9f8073cb004bd3d5ecc7a84c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785926"/>
            <a:ext cx="1390827" cy="1143008"/>
          </a:xfrm>
          <a:prstGeom prst="ellipse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1214414" y="3786190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s://im0-tub-ru.yandex.net/i?id=6351e7238db64ff96fe967b03ec2041f&amp;n=33&amp;h=215&amp;w=3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4071942"/>
            <a:ext cx="1396741" cy="1214446"/>
          </a:xfrm>
          <a:prstGeom prst="ellipse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4000496" y="5000636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9723_fit5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5143512"/>
            <a:ext cx="1428760" cy="142876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214414" y="1428736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15140" y="1428736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2976" y="3714752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thumbs.media.smithsonianmag.com/filer/67/26/67264f13-3b54-4fc2-b146-34ef4ad1d777/squirrel_posing.jpg__1072x720_q85_cr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643050"/>
            <a:ext cx="1485910" cy="1285884"/>
          </a:xfrm>
          <a:prstGeom prst="ellipse">
            <a:avLst/>
          </a:prstGeom>
          <a:noFill/>
        </p:spPr>
      </p:pic>
      <p:pic>
        <p:nvPicPr>
          <p:cNvPr id="13" name="Picture 2" descr="http://vivareit.ru/wp-content/uploads/2016/05/brown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00504"/>
            <a:ext cx="1487436" cy="1238370"/>
          </a:xfrm>
          <a:prstGeom prst="ellipse">
            <a:avLst/>
          </a:prstGeom>
          <a:noFill/>
        </p:spPr>
      </p:pic>
      <p:pic>
        <p:nvPicPr>
          <p:cNvPr id="14" name="Picture 8" descr="https://im0-tub-ru.yandex.net/i?id=b59185ae9f8073cb004bd3d5ecc7a84c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714488"/>
            <a:ext cx="1406201" cy="1214446"/>
          </a:xfrm>
          <a:prstGeom prst="ellipse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14678" y="2571744"/>
            <a:ext cx="3214710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xn--h1aehadr.com/wp-content/uploads/2015/04/%D0%9D%D0%BE%D1%80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643182"/>
            <a:ext cx="324528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2143108" y="428604"/>
            <a:ext cx="5742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Кто живет в норе?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15140" y="3643314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s://im0-tub-ru.yandex.net/i?id=6351e7238db64ff96fe967b03ec2041f&amp;n=33&amp;h=215&amp;w=3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3929066"/>
            <a:ext cx="1415290" cy="1292102"/>
          </a:xfrm>
          <a:prstGeom prst="ellipse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3857620" y="5143488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723_fit5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5286388"/>
            <a:ext cx="1428760" cy="142876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715140" y="1357298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15140" y="3643314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thumbs.media.smithsonianmag.com/filer/67/26/67264f13-3b54-4fc2-b146-34ef4ad1d777/squirrel_posing.jpg__1072x720_q85_cr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929066"/>
            <a:ext cx="1357322" cy="1285884"/>
          </a:xfrm>
          <a:prstGeom prst="ellipse">
            <a:avLst/>
          </a:prstGeom>
          <a:noFill/>
        </p:spPr>
      </p:pic>
      <p:pic>
        <p:nvPicPr>
          <p:cNvPr id="10" name="Picture 6" descr="https://im0-tub-ru.yandex.net/i?id=6351e7238db64ff96fe967b03ec2041f&amp;n=33&amp;h=215&amp;w=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71612"/>
            <a:ext cx="1428760" cy="1298313"/>
          </a:xfrm>
          <a:prstGeom prst="ellipse">
            <a:avLst/>
          </a:prstGeom>
          <a:noFill/>
        </p:spPr>
      </p:pic>
      <p:pic>
        <p:nvPicPr>
          <p:cNvPr id="12" name="Picture 2" descr="http://img.zoneland.ru/images6/556202000102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285992"/>
            <a:ext cx="3143272" cy="258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571604" y="28572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живет в берлоге 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42976" y="1428736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vivareit.ru/wp-content/uploads/2016/05/brown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1714488"/>
            <a:ext cx="1357322" cy="1143008"/>
          </a:xfrm>
          <a:prstGeom prst="ellipse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1071538" y="3714752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 descr="https://im0-tub-ru.yandex.net/i?id=b59185ae9f8073cb004bd3d5ecc7a84c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000504"/>
            <a:ext cx="1475229" cy="1220161"/>
          </a:xfrm>
          <a:prstGeom prst="ellipse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3857620" y="5000636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723_fit5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5143512"/>
            <a:ext cx="1428760" cy="142876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28662" y="1357298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15140" y="3714752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thumbs.media.smithsonianmag.com/filer/67/26/67264f13-3b54-4fc2-b146-34ef4ad1d777/squirrel_posing.jpg__1072x720_q85_cro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929066"/>
            <a:ext cx="1357322" cy="1285884"/>
          </a:xfrm>
          <a:prstGeom prst="ellipse">
            <a:avLst/>
          </a:prstGeom>
          <a:noFill/>
        </p:spPr>
      </p:pic>
      <p:pic>
        <p:nvPicPr>
          <p:cNvPr id="10" name="Picture 6" descr="https://im0-tub-ru.yandex.net/i?id=6351e7238db64ff96fe967b03ec2041f&amp;n=33&amp;h=215&amp;w=3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571612"/>
            <a:ext cx="1428760" cy="1298313"/>
          </a:xfrm>
          <a:prstGeom prst="ellipse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571604" y="28572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живет в лог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 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857620" y="5143488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71538" y="3857628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8" descr="https://im0-tub-ru.yandex.net/i?id=b59185ae9f8073cb004bd3d5ecc7a84c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143380"/>
            <a:ext cx="1475229" cy="1220161"/>
          </a:xfrm>
          <a:prstGeom prst="ellipse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6715140" y="1357298"/>
            <a:ext cx="192882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vivareit.ru/wp-content/uploads/2016/05/brown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643050"/>
            <a:ext cx="1357322" cy="1143008"/>
          </a:xfrm>
          <a:prstGeom prst="ellipse">
            <a:avLst/>
          </a:prstGeom>
          <a:noFill/>
        </p:spPr>
      </p:pic>
      <p:pic>
        <p:nvPicPr>
          <p:cNvPr id="21" name="Рисунок 20" descr="9723_fit5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5286388"/>
            <a:ext cx="1428760" cy="1428760"/>
          </a:xfrm>
          <a:prstGeom prst="ellipse">
            <a:avLst/>
          </a:prstGeom>
        </p:spPr>
      </p:pic>
      <p:pic>
        <p:nvPicPr>
          <p:cNvPr id="22" name="Рисунок 21" descr="wallperz.com-201701071745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1928802"/>
            <a:ext cx="3296877" cy="2781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250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</TotalTime>
  <Words>94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Компьютерная игра  по  экологическому воспитанию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</dc:title>
  <dc:creator>Toshiba</dc:creator>
  <cp:lastModifiedBy>Admin</cp:lastModifiedBy>
  <cp:revision>45</cp:revision>
  <dcterms:created xsi:type="dcterms:W3CDTF">2017-04-10T16:38:44Z</dcterms:created>
  <dcterms:modified xsi:type="dcterms:W3CDTF">2021-11-17T08:58:32Z</dcterms:modified>
</cp:coreProperties>
</file>