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49" r:id="rId2"/>
    <p:sldId id="333" r:id="rId3"/>
    <p:sldId id="286" r:id="rId4"/>
    <p:sldId id="327" r:id="rId5"/>
    <p:sldId id="329" r:id="rId6"/>
    <p:sldId id="332" r:id="rId7"/>
    <p:sldId id="337" r:id="rId8"/>
    <p:sldId id="336" r:id="rId9"/>
    <p:sldId id="335" r:id="rId10"/>
    <p:sldId id="344" r:id="rId11"/>
    <p:sldId id="330" r:id="rId12"/>
    <p:sldId id="334" r:id="rId13"/>
    <p:sldId id="331" r:id="rId14"/>
    <p:sldId id="343" r:id="rId15"/>
    <p:sldId id="338" r:id="rId16"/>
    <p:sldId id="339" r:id="rId17"/>
    <p:sldId id="34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99B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660"/>
  </p:normalViewPr>
  <p:slideViewPr>
    <p:cSldViewPr>
      <p:cViewPr varScale="1">
        <p:scale>
          <a:sx n="74" d="100"/>
          <a:sy n="74" d="100"/>
        </p:scale>
        <p:origin x="-2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901607"/>
      </p:ext>
    </p:extLst>
  </p:cSld>
  <p:clrMapOvr>
    <a:masterClrMapping/>
  </p:clrMapOvr>
  <p:transition spd="slow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7144309"/>
      </p:ext>
    </p:extLst>
  </p:cSld>
  <p:clrMapOvr>
    <a:masterClrMapping/>
  </p:clrMapOvr>
  <p:transition spd="slow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5415558"/>
      </p:ext>
    </p:extLst>
  </p:cSld>
  <p:clrMapOvr>
    <a:masterClrMapping/>
  </p:clrMapOvr>
  <p:transition spd="slow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47626646"/>
      </p:ext>
    </p:extLst>
  </p:cSld>
  <p:clrMapOvr>
    <a:masterClrMapping/>
  </p:clrMapOvr>
  <p:transition spd="slow">
    <p:pull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612963"/>
      </p:ext>
    </p:extLst>
  </p:cSld>
  <p:clrMapOvr>
    <a:masterClrMapping/>
  </p:clrMapOvr>
  <p:transition spd="slow">
    <p:pull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729537359"/>
      </p:ext>
    </p:extLst>
  </p:cSld>
  <p:clrMapOvr>
    <a:masterClrMapping/>
  </p:clrMapOvr>
  <p:transition spd="slow">
    <p:pull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9916587"/>
      </p:ext>
    </p:extLst>
  </p:cSld>
  <p:clrMapOvr>
    <a:masterClrMapping/>
  </p:clrMapOvr>
  <p:transition spd="slow">
    <p:pull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9215761"/>
      </p:ext>
    </p:extLst>
  </p:cSld>
  <p:clrMapOvr>
    <a:masterClrMapping/>
  </p:clrMapOvr>
  <p:transition spd="slow">
    <p:pull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752455"/>
      </p:ext>
    </p:extLst>
  </p:cSld>
  <p:clrMapOvr>
    <a:masterClrMapping/>
  </p:clrMapOvr>
  <p:transition spd="slow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6600763"/>
      </p:ext>
    </p:extLst>
  </p:cSld>
  <p:clrMapOvr>
    <a:masterClrMapping/>
  </p:clrMapOvr>
  <p:transition spd="slow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848956"/>
      </p:ext>
    </p:extLst>
  </p:cSld>
  <p:clrMapOvr>
    <a:masterClrMapping/>
  </p:clrMapOvr>
  <p:transition spd="slow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8184155"/>
      </p:ext>
    </p:extLst>
  </p:cSld>
  <p:clrMapOvr>
    <a:masterClrMapping/>
  </p:clrMapOvr>
  <p:transition spd="slow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2784608"/>
      </p:ext>
    </p:extLst>
  </p:cSld>
  <p:clrMapOvr>
    <a:masterClrMapping/>
  </p:clrMapOvr>
  <p:transition spd="slow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20149691"/>
      </p:ext>
    </p:extLst>
  </p:cSld>
  <p:clrMapOvr>
    <a:masterClrMapping/>
  </p:clrMapOvr>
  <p:transition spd="slow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9412710"/>
      </p:ext>
    </p:extLst>
  </p:cSld>
  <p:clrMapOvr>
    <a:masterClrMapping/>
  </p:clrMapOvr>
  <p:transition spd="slow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4936579"/>
      </p:ext>
    </p:extLst>
  </p:cSld>
  <p:clrMapOvr>
    <a:masterClrMapping/>
  </p:clrMapOvr>
  <p:transition spd="slow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4924345"/>
      </p:ext>
    </p:extLst>
  </p:cSld>
  <p:clrMapOvr>
    <a:masterClrMapping/>
  </p:clrMapOvr>
  <p:transition spd="slow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00B0F0">
                <a:lumMod val="65000"/>
              </a:srgbClr>
            </a:gs>
            <a:gs pos="22000">
              <a:schemeClr val="accent2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DEC600-B99C-4A31-9126-D2E2E178AB84}" type="datetimeFigureOut">
              <a:rPr lang="ru-RU" smtClean="0"/>
              <a:pPr/>
              <a:t>11.03.2022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F35A05-3A95-4B71-BA98-CBF46D7125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5679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ransition spd="slow">
    <p:pull dir="u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SMG\Desktop\&#1053;&#1086;&#1074;&#1072;&#1103;%20&#1087;&#1072;&#1087;&#1082;&#1072;%20(7)\IMG_1759.MOV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785795"/>
            <a:ext cx="8253442" cy="1000131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Сп</a:t>
            </a:r>
            <a:r>
              <a:rPr lang="ru-RU" dirty="0" smtClean="0"/>
              <a:t> «Детский сад Планета детства»</a:t>
            </a:r>
            <a:br>
              <a:rPr lang="ru-RU" dirty="0" smtClean="0"/>
            </a:br>
            <a:r>
              <a:rPr lang="ru-RU" dirty="0" smtClean="0"/>
              <a:t>ГБОУ СОШ №7 города Похвистнево»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3000372"/>
            <a:ext cx="8182004" cy="3019429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</a:rPr>
              <a:t>Предметно-пространственная развивающая среда разновозрастной группы  компенсирующей направленности  «Дружные ребята»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14290"/>
            <a:ext cx="2343975" cy="31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642918"/>
            <a:ext cx="2087563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3919381" cy="29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929066"/>
            <a:ext cx="3370262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786190"/>
            <a:ext cx="3504144" cy="262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2527929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Авторское пособие </a:t>
            </a:r>
            <a:br>
              <a:rPr lang="ru-RU" sz="2800" dirty="0" smtClean="0"/>
            </a:br>
            <a:r>
              <a:rPr lang="ru-RU" sz="2800" dirty="0" smtClean="0"/>
              <a:t>«Дорога в математику»</a:t>
            </a:r>
            <a:endParaRPr lang="ru-RU" sz="2800" dirty="0"/>
          </a:p>
        </p:txBody>
      </p:sp>
      <p:pic>
        <p:nvPicPr>
          <p:cNvPr id="10" name="Рисунок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9560"/>
            <a:ext cx="3013574" cy="40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4354" y="2708920"/>
            <a:ext cx="2598240" cy="3974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2954" y="1169560"/>
            <a:ext cx="2819603" cy="3960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813732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6143668" cy="51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 flipV="1">
            <a:off x="533399" y="6019800"/>
            <a:ext cx="1538271" cy="5240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71942"/>
            <a:ext cx="3511670" cy="263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2912951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«Центр экологии»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704423" cy="3528317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43" y="3556934"/>
            <a:ext cx="4117305" cy="308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7621576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11096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Центр</a:t>
            </a:r>
            <a:br>
              <a:rPr lang="ru-RU" sz="3200" dirty="0" smtClean="0"/>
            </a:br>
            <a:r>
              <a:rPr lang="ru-RU" sz="3200" dirty="0" smtClean="0"/>
              <a:t> «Если хочешь быть здоров!»</a:t>
            </a:r>
            <a:endParaRPr lang="ru-RU" sz="3200" dirty="0"/>
          </a:p>
        </p:txBody>
      </p:sp>
      <p:pic>
        <p:nvPicPr>
          <p:cNvPr id="8" name="Рисунок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643050"/>
            <a:ext cx="6643734" cy="487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000571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Театральный центр</a:t>
            </a:r>
            <a:endParaRPr lang="ru-RU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82114"/>
            <a:ext cx="7429552" cy="5563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502052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Центр музыки</a:t>
            </a:r>
            <a:endParaRPr lang="ru-RU" sz="4000" dirty="0"/>
          </a:p>
        </p:txBody>
      </p:sp>
      <p:pic>
        <p:nvPicPr>
          <p:cNvPr id="9" name="Рисунок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285860"/>
            <a:ext cx="7320306" cy="534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5883758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071546"/>
            <a:ext cx="8610600" cy="3929090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  <p:transition spd="slow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Центр сюжетно-ролевых игр «Столовая»</a:t>
            </a:r>
            <a:endParaRPr lang="ru-RU" sz="2800" dirty="0"/>
          </a:p>
        </p:txBody>
      </p:sp>
      <p:pic>
        <p:nvPicPr>
          <p:cNvPr id="13" name="Рисунок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1594"/>
            <a:ext cx="4085705" cy="54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128461"/>
            <a:ext cx="3240360" cy="28591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149080"/>
            <a:ext cx="3257652" cy="2573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869147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Центр сюжетно-ролевых игр </a:t>
            </a:r>
            <a:br>
              <a:rPr lang="ru-RU" sz="2400" dirty="0" smtClean="0"/>
            </a:br>
            <a:r>
              <a:rPr lang="ru-RU" sz="2400" dirty="0" smtClean="0"/>
              <a:t>«Салон красоты»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8667" y="1772816"/>
            <a:ext cx="3200400" cy="2528253"/>
          </a:xfrm>
        </p:spPr>
        <p:txBody>
          <a:bodyPr>
            <a:noAutofit/>
          </a:bodyPr>
          <a:lstStyle/>
          <a:p>
            <a:pPr algn="ctr"/>
            <a:endParaRPr lang="ru-RU" sz="2400" dirty="0"/>
          </a:p>
        </p:txBody>
      </p:sp>
      <p:pic>
        <p:nvPicPr>
          <p:cNvPr id="6" name="Рисунок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6" y="1134571"/>
            <a:ext cx="411294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29" y="1394715"/>
            <a:ext cx="35972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Центр сюжетно-ролевых игр «Автопарк»</a:t>
            </a:r>
            <a:endParaRPr lang="ru-RU" sz="3200" dirty="0"/>
          </a:p>
        </p:txBody>
      </p:sp>
      <p:pic>
        <p:nvPicPr>
          <p:cNvPr id="8" name="Рисунок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1473"/>
            <a:ext cx="411578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44" y="2311617"/>
            <a:ext cx="4249737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988187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Центр сюжетно-ролевых игр «Больница»</a:t>
            </a:r>
            <a:endParaRPr lang="ru-RU" sz="2800" dirty="0"/>
          </a:p>
        </p:txBody>
      </p:sp>
      <p:pic>
        <p:nvPicPr>
          <p:cNvPr id="6" name="Рисунок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2984"/>
            <a:ext cx="3960440" cy="32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16855"/>
            <a:ext cx="4823916" cy="36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063952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Центр математики</a:t>
            </a:r>
            <a:endParaRPr lang="ru-RU" sz="4000" dirty="0"/>
          </a:p>
        </p:txBody>
      </p: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3" y="1477924"/>
            <a:ext cx="3811385" cy="508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05" y="3213120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860485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89533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Центр</a:t>
            </a:r>
            <a:br>
              <a:rPr lang="ru-RU" sz="4000" dirty="0" smtClean="0"/>
            </a:br>
            <a:r>
              <a:rPr lang="ru-RU" sz="4000" dirty="0" smtClean="0"/>
              <a:t> «Литературная </a:t>
            </a:r>
            <a:r>
              <a:rPr lang="ru-RU" sz="4000" dirty="0" smtClean="0"/>
              <a:t>гостиная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571612"/>
            <a:ext cx="3643338" cy="4857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128650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3400"/>
            <a:ext cx="8119033" cy="6095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Центр безопасности</a:t>
            </a:r>
            <a:endParaRPr lang="ru-RU" sz="4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50181"/>
            <a:ext cx="3693966" cy="2770474"/>
          </a:xfrm>
          <a:prstGeom prst="rect">
            <a:avLst/>
          </a:prstGeom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89" y="4365104"/>
            <a:ext cx="3198569" cy="234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2015" y="1419991"/>
            <a:ext cx="4407354" cy="30501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754070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19033" cy="114300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Центр</a:t>
            </a:r>
            <a:br>
              <a:rPr lang="ru-RU" sz="3200" dirty="0" smtClean="0"/>
            </a:br>
            <a:r>
              <a:rPr lang="ru-RU" sz="3200" dirty="0" smtClean="0"/>
              <a:t> строительно-конструктивных игр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500174"/>
            <a:ext cx="44386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G_1759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46085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323177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1317</TotalTime>
  <Words>61</Words>
  <Application>Microsoft Office PowerPoint</Application>
  <PresentationFormat>Экран (4:3)</PresentationFormat>
  <Paragraphs>16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Сектор</vt:lpstr>
      <vt:lpstr>Сп «Детский сад Планета детства» ГБОУ СОШ №7 города Похвистнево»</vt:lpstr>
      <vt:lpstr>Центр сюжетно-ролевых игр «Столовая»</vt:lpstr>
      <vt:lpstr>Центр сюжетно-ролевых игр  «Салон красоты»</vt:lpstr>
      <vt:lpstr>Центр сюжетно-ролевых игр «Автопарк»</vt:lpstr>
      <vt:lpstr>Центр сюжетно-ролевых игр «Больница»</vt:lpstr>
      <vt:lpstr>Центр математики</vt:lpstr>
      <vt:lpstr>Центр  «Литературная гостиная»</vt:lpstr>
      <vt:lpstr>Центр безопасности</vt:lpstr>
      <vt:lpstr>Центр  строительно-конструктивных игр</vt:lpstr>
      <vt:lpstr>Слайд 10</vt:lpstr>
      <vt:lpstr>Авторское пособие  «Дорога в математику»</vt:lpstr>
      <vt:lpstr>Слайд 12</vt:lpstr>
      <vt:lpstr>«Центр экологии»</vt:lpstr>
      <vt:lpstr>Центр  «Если хочешь быть здоров!»</vt:lpstr>
      <vt:lpstr>Театральный центр</vt:lpstr>
      <vt:lpstr>Центр музыки</vt:lpstr>
      <vt:lpstr>        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globus</dc:creator>
  <cp:lastModifiedBy>Work</cp:lastModifiedBy>
  <cp:revision>344</cp:revision>
  <dcterms:created xsi:type="dcterms:W3CDTF">2012-12-07T05:34:06Z</dcterms:created>
  <dcterms:modified xsi:type="dcterms:W3CDTF">2022-03-11T10:11:54Z</dcterms:modified>
</cp:coreProperties>
</file>