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14348" y="19288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ИГРЫ НА РАЗВИТИЕ ПАМЯТИ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ДЛЯ ДЕТЕЙ   3-5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00298" y="4572008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Учитель-дефектолог: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Сусарева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Мария Ивановна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«Запомни — нарисуй»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развить у детей зрительную и двигательную память, мелкую моторику.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карточка с 2-3 нарисованными на ней геометрическими фигурами, знакомыми ребенку в этом возрасте.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Взрослый показывает ребенку карточку с фигурами и предлагает внимательно их рассмотреть в течение 5-10 секунд и запомнить. Затем карточка убирается, а ребенок должен нарисовать увиденные фигуры в том же порядке, как на образце.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развить зрительную память и ассоциативное мышление детей, тренировать их в умении соотносить подходящие по смыслу предметы.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знакомые ребенку предметные картинки, из которых можно составить пары, подходящие друг другу по смыслу.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Картинки перемешиваются и раскладываются на столе. Взрослый произносит слова к каждому из которых ребенок подбирает соответствующую картинку и подходящую ей по смыслу парную картинку.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 ваза - цветы, собака - ошейник, ключ -замок, тарелка - ложка и т. д. По мере тренировки взрослый может проводить игру на слух (без картинок), называя одно слово из пары, а ребенок должен вспомнить и назвать второе.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«Запомни пары»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14282" y="1571588"/>
            <a:ext cx="8715436" cy="52864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развить зрительную память детей, научить их запоминать количество заданных предметов или картинок.</a:t>
            </a:r>
          </a:p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I вариант:</a:t>
            </a: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детям 3-4 лет предъявляются 4-5 картинок или хорошо знакомых предметов; для детей 5 лет количество картинок или предметов увеличивается до 6-7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штук.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вариант:</a:t>
            </a: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парные карточки, на одной из которых изображено определенное (в зависимости от возраста ребенка) количество предметов (см. I вариант), на другой - к количеству предметов с первой карточки добавляется несколько новых.</a:t>
            </a:r>
          </a:p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8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I вариант</a:t>
            </a: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Ребенок рассматривает ряд предметов или картинок, считает их, а затем по памяти называет те из них, которые он запомнил.</a:t>
            </a:r>
          </a:p>
          <a:p>
            <a:pPr>
              <a:buNone/>
            </a:pPr>
            <a:r>
              <a:rPr lang="ru-RU" sz="8800" b="1" dirty="0" smtClean="0">
                <a:latin typeface="Times New Roman" pitchFamily="18" charset="0"/>
                <a:cs typeface="Times New Roman" pitchFamily="18" charset="0"/>
              </a:rPr>
              <a:t>II вариант</a:t>
            </a:r>
            <a:r>
              <a:rPr lang="ru-RU" sz="8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Сначала ребенку предъявляется первая карточка, ребенок  рассматривает и называет изображенные на ней предметы, считает их.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Затем эта </a:t>
            </a:r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карточка меняется на вторую, а ребенок должен помнить и назвать те предметы, которые были на первой карточке.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«Запомни — назови»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528641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развить у детей зрительную память, умение внимательно рассматривать картинку и запоминать ее детали.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сюжетные картинки для рассматривания.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После рассматривания ребенком картинки взрослый ее убирает и задает вопросы по ее содержанию.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Инструкция взрослого при этом может быть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следующей. Сначала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«Посмотри внимательно, какие подарки принесли зайке на день рождения его друзья»; затем: «Помоги зайчику вспомнить, кто что подарил».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Или сначала: «Постарайся запомнить, кто в каком домике живет», затем: «Вспомни, кто в каком домике живет».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«Запоминай-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52864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развить слуховую память и внимание детей, расширить их словарный запас.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Взрослый медленно и четко называет слова, знакомые ребенку в этом возрасте и доступные ему для повторения: детям 3-4 лет - 4-5 слов; 5 лет - 6-7 слов. Играющие должны повторить их 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том же порядке. Пропуск слов или их перестановка не допускаются.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начальном этапе для облегчения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процесса запоминания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подбираются слова, связанные по смыслу (например, лето, прогулка, купание, игра, мячик), затем абсолютно разные.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«Запомни слова»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развить слуховое внимание и память детей, тренировать их в отстукивании заданного ритма по образцу взрослого.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Взрослый предлагает ребенку прослушать несложный ритм, который он отстучит, и попробовать повторить его за ним, сохраняя количество, частоту и силу ударов.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«Постучи, как я»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«Разложи по порядку»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развить произвольную зрительную память, умение запоминать последовательность картинок (игрушек).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 картинки с хорошо знакомыми ребенку предметами или 4 игрушки.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рассматривания картинок (игрушек) взрослый раскладывает их на столе и просит запомнить, как они лежат друг за другом. После этого картинки (игрушки) смешиваются, а ребенок должен разложить их в исходной последовательности и назвать по порядку.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«Чего не стало ?»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развить произвольную зрительную память, умение запоминать количество и место нахождения заданных предметов.</a:t>
            </a:r>
          </a:p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3-4 картинки с хорошо знакомыми ребенку предметами или 3-4 игрушки.</a:t>
            </a:r>
          </a:p>
          <a:p>
            <a:pPr>
              <a:buNone/>
            </a:pP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96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После рассматривания картинок (игрушек) взрослый раскладывает их на столе и просит запомнить, как они лежат друг за другом. Затем ребенок закрывает глаза, а взрослый убирает одну из картинок (игрушек) и выравнивает нарушенный ряд предметов. Ребенок должен вспомнить, какую картинку (или предмет) убрали, и показать, где он находился.</a:t>
            </a:r>
          </a:p>
          <a:p>
            <a:pPr>
              <a:buNone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 пяти годам ребенок должен научиться не только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показывать местонахождение 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убранного предмета, но и рассказать об этом, употребляя соответствующий предлог.  Например:   «Не стало картинки с куклой».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«Что изменилось?»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развить зрительную память и внимание детей, научить их запоминать последовательность картинок или детали сюжетной картинки.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I вариант: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 из 3-4 знакомых ребенку картинок или игрушек.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 вариант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 сюжетная картинка с небольшим. количеством героев и характеризующих их деталей, другая - похожая на нее, но с небольшими отличиями.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I вариант.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Взрослый показывает ребенку картинки или игрушки, называет их, затем выставляет (выкладывает) на столе и просит его запомнить, как они лежат друг за другом. Затем ребенок закрывает глаза, картинки (игрушки) смешиваются, после чего ему нужно разложить их в заданной последовательности и назвать по порядку.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II вариант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внимательно рассматривает первую сюжетную картинку, стараясь запомнить в деталях предметы на ней. Затем эта картинка убирается, а ребенку предъявляется вторая. Рассмотрев 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е, ребенок должен ответить на вопрос «Что изменилось?» по сравнению с первой и рассказать об этих отличиях подробно.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«Что добавилось?»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развить произвольную зрительную память, умение запоминать количество и место нахождения заданных предметов.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3 картинки с хорошо знакомыми ребенку предметами или 3 игрушки.</a:t>
            </a:r>
          </a:p>
          <a:p>
            <a:pPr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После рассматривания картинок (игрушек) взрослый раскладывает их на столе и просит запомнить их последовательность. Затем ребенок закрывает глаза, а взрослый незаметно добавляет какую-либо, не привлекающую особого внимания картинку (или игрушку). Ребенок должен назвать исходные картинки (игрушки) и определить лишнюю. К 5 годам следует добиваться от ребенка полного ответа на вопрос. Например: «Слева от куклы прибавилась машинка (книжка, кубик и т. д.)».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«Что стало по-другому?»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развить произвольное зрительное внимание, научить запоминать заданную последовательность предметов.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3-4 картинки с хорошо знакомыми ребенку предметами или 3-4 игрушки.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После рассматривания картинок (игрушек) взрослый раскладывает их на столе и просит запомнить, как они лежат. Затем ребенок закрывает глаза, а взрослый меняет местами любые картинки (игрушки). Ребенок должен восстановить исходную последовательность картинок (игрушек). 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«Найди отличия»</a:t>
            </a:r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развить зрительную память и внимание детей, научить их внимательному рассматриванию похожих предметов и сравнению их по деталям, называть по памяти сходства и различия между ними.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пары похожих сюжетных картинок, которые отличаются друг от друга заметными отличиями в деталях (цвет, форма, количество, местоположение).</a:t>
            </a:r>
          </a:p>
          <a:p>
            <a:pPr>
              <a:buNone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Ребенку показывается сначала одна картинка, затем после ее рассмотрения - другая, после чего он должен назвать по памяти отличия между ними. При необходимости взрослый может помочь ребенку наводящими вопросами.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«Запомни цифры»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развить зрительную и двигательную память, мелкую моторику детей.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Оборудование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карточка с 2-3 написанными на ней цифрами.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Взрослый показывает ребенку карточку с цифрами и предлагает внимательно их рассмотреть в течение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5-10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секунд, стараясь запомнить, как они идут по порядку. Затем карточка убирается, а ребенок должен назвать или написать увиденные цифры в заданном порядке.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dmin\Downloads\Без названия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5785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«Повторяй  за мной»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0435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Задача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развить у детей зрительную и двигательную память, координацию движений, научить их последовательному повторению действий за взрослым.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Взрослый и ребенок стоят напротив друг друга. Взрослый показывает ребенку 5-6 движений, следующих сразу друг за другом, а ребенок должен запомнить их последовательность и самостоятельно повторить.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Например: руки вверх - вперед - в стороны - на пояс - присесть; руки вперед, присесть - руки вверх, встать - руки на поясе, прыжок.  </a:t>
            </a:r>
          </a:p>
          <a:p>
            <a:pPr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42</Words>
  <PresentationFormat>Экран (4:3)</PresentationFormat>
  <Paragraphs>66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ИГРЫ НА РАЗВИТИЕ ПАМЯТИ  ДЛЯ ДЕТЕЙ   3-5 ЛЕТ </vt:lpstr>
      <vt:lpstr>  Игра «Разложи по порядку» </vt:lpstr>
      <vt:lpstr>  Игра «Чего не стало ?»   </vt:lpstr>
      <vt:lpstr>   Игра «Что изменилось?»  </vt:lpstr>
      <vt:lpstr>  Игра «Что добавилось?» </vt:lpstr>
      <vt:lpstr>  Игра «Что стало по-другому?»  </vt:lpstr>
      <vt:lpstr>    Игра«Найди отличия»   </vt:lpstr>
      <vt:lpstr>   Игра «Запомни цифры»    </vt:lpstr>
      <vt:lpstr>    Игра «Повторяй  за мной»     </vt:lpstr>
      <vt:lpstr>   Игра «Запомни — нарисуй»      </vt:lpstr>
      <vt:lpstr> Игра «Запомни пары» </vt:lpstr>
      <vt:lpstr>  Игра «Запомни — назови» </vt:lpstr>
      <vt:lpstr>  Игра «Запоминай- ка»  </vt:lpstr>
      <vt:lpstr>   Игра «Запомни слова»   </vt:lpstr>
      <vt:lpstr>     Игра «Постучи, как я»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РАЗВИТИЕ ПАМЯТИ  ДЛЯ ДЕТЕЙ   3-5 ЛЕТ </dc:title>
  <dc:creator>Admin</dc:creator>
  <cp:lastModifiedBy>Admin</cp:lastModifiedBy>
  <cp:revision>5</cp:revision>
  <dcterms:created xsi:type="dcterms:W3CDTF">2022-04-06T09:21:32Z</dcterms:created>
  <dcterms:modified xsi:type="dcterms:W3CDTF">2022-04-06T10:05:05Z</dcterms:modified>
</cp:coreProperties>
</file>