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ИГРЫ НА РАЗВИТИЕ ПАМЯТИ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ДЛЯ </a:t>
            </a:r>
            <a:r>
              <a:rPr lang="ru-RU" b="1" dirty="0" smtClean="0"/>
              <a:t>ДЕТЕЙ 5-6 </a:t>
            </a:r>
            <a:r>
              <a:rPr lang="ru-RU" b="1" dirty="0" smtClean="0"/>
              <a:t>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786322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Учитель-дефектолог: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Сусарева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Мария Ивановна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Запомни картинки»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развитие зрительной памяти.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пять картинок с изображениями знакомых предметов: стула, куклы, яблока, кастрюли, тарелки.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 задания.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рассматривает пять картинок и запоминает, что на них нарисовано. Затем картинки переворачивают. Воспитатель показывает на перевернутую картинку, а ребенок должен вспомнить и назвать предмет, изображенный на ней.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948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 оленя дом большой»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071546"/>
            <a:ext cx="8472518" cy="53832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развитие умения использовать мнемонические приемы для запоминания текста.</a:t>
            </a:r>
          </a:p>
          <a:p>
            <a:pPr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Описание задания. 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Ребенок знакомится с игрой. Воспитатель, проговаривая текст игры, сопровождает его движениями.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 оленя дом большой,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Дети скрещивают руки над головой, изображая крышу.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Он глядит в свое окошко.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Руки перед лицом изображают окно.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Заяц по лесу бежит,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Производят движение руками, как при беге.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дверь к нему стучит: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Кулачком имитируют стук в дверь.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Стук-стук.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Дверь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открой!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Там в лесу охотник злой!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Большим пальцем через плечо показывают, что сзади охотник.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Заяц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заяц, забегай!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Лапу подавай!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Вытягивают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руки вперед.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Повторить 3-4 раза в медленном темпе.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894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«Каскад слов»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071546"/>
            <a:ext cx="8472518" cy="538321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развитие объема кратковременной слуховой памяти.</a:t>
            </a:r>
          </a:p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Описание задания.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Воспитатель просит ребенка повторять слова. Начинать нужно с одного слова, затем назвать два. Ребенок должен их повторить в той же последовательности. Затем воспитатель называет три слова и т.д.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огонь;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дом, молоко;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конь, гриб, игла;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петух, солнце, асфальт, тетрадь;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крыша, пень, вода, свеча, школа;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карандаш, машина, брат, мел, птица, хлеб;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7) орел, игра, дуб, телефон, стакан, пальто, сын;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8) гора, ворона, часы, стол, снег, картина, сосна, мел;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9) мяч, яблоко, шапка, морковка, стул, бабочка, метро, цыпленок, носки;</a:t>
            </a:r>
          </a:p>
          <a:p>
            <a:pPr marL="3600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10) грузовик, камень, ягоды, портфель, санки, молоток, лавочка, скатерть, арбуз, памятник.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Если ребенок не справляется со словесным рядом, нужно повторить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ряд еще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2-3 раза.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894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изменилось?»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071546"/>
            <a:ext cx="8472518" cy="5383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обучение навыкам запоминания образа, ситуации.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одна картинка с изображением, например, ванной комнаты. Другая – с изображением той же ванной комнаты, но предметы на ней переставлены и находятся в другом порядке.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 задания.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Ребенку предлагают рассмотреть первую картинку и запомнить расположение предметов. Затем предлагают другую картинку. Ребенок должен назвать предметы, которые изменили местонахождение.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894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Спрячь игрушки»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097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целенаправленного запоминания и припоминания.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игрушки.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 задания.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 просит ребенка спрятать три игрушки. При этом ставит ребенку условие, что на следующий день он должен будет вспомнить, куда положил игрушки и найти 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894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«Рассмотри внимательно»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097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произвольного внимания.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любая сюжетная картинка.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 задания.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Воспитатель показывает ребенку любую сюжетную картинку и просит ребенка внимательно ее рассмотреть и запомнить как можно больше деталей. Затем картинку закрывает. Воспитатель задает вопросы по картинке, например: «Сколько елочек было на картинке? Кто катался с горки?» Ребенок должен ответить на все вопросы.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894" y="0"/>
            <a:ext cx="916989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«Кто не на месте?»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097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целенаправленного запоминания и припоминания.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Дидактический материал: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десять небольших игрушечных животных.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 задания.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Игрушки выставляются перед ребенком на столе в один ряд. Воспитатель предлагает ребенку запомнить, какая игрушка на каком месте находится. Затем ребенок отворачивается, а воспитатель переставляет местами две игрушки. После чего ребенок поворачивается и отвечает на вопрос: «Кто не на месте?» Игра проводится 5-6 раз.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ИГРЫ НА РАЗВИТИЕ ПАМЯТИ  ДЛЯ ДЕТЕЙ 5-6 ЛЕТ</vt:lpstr>
      <vt:lpstr> «Запомни картинки» </vt:lpstr>
      <vt:lpstr> «У оленя дом большой»  </vt:lpstr>
      <vt:lpstr>  «Каскад слов»  </vt:lpstr>
      <vt:lpstr>   «Что изменилось?»   </vt:lpstr>
      <vt:lpstr>    «Спрячь игрушки»    </vt:lpstr>
      <vt:lpstr>    «Рассмотри внимательно»    </vt:lpstr>
      <vt:lpstr>     «Кто не на месте?»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РАЗВИТИЕ ПАМЯТИ  ДЛЯ ДЕТЕЙ 5-6 ЛЕТ</dc:title>
  <dc:creator>Admin</dc:creator>
  <cp:lastModifiedBy>Admin</cp:lastModifiedBy>
  <cp:revision>3</cp:revision>
  <dcterms:created xsi:type="dcterms:W3CDTF">2022-04-06T10:06:54Z</dcterms:created>
  <dcterms:modified xsi:type="dcterms:W3CDTF">2022-04-06T10:31:16Z</dcterms:modified>
</cp:coreProperties>
</file>