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74" r:id="rId4"/>
    <p:sldId id="265" r:id="rId5"/>
    <p:sldId id="293" r:id="rId6"/>
    <p:sldId id="275" r:id="rId7"/>
    <p:sldId id="276" r:id="rId8"/>
    <p:sldId id="277" r:id="rId9"/>
    <p:sldId id="285" r:id="rId10"/>
    <p:sldId id="278" r:id="rId11"/>
    <p:sldId id="279" r:id="rId12"/>
    <p:sldId id="287" r:id="rId13"/>
    <p:sldId id="292" r:id="rId14"/>
    <p:sldId id="288" r:id="rId15"/>
    <p:sldId id="290" r:id="rId16"/>
    <p:sldId id="283" r:id="rId17"/>
    <p:sldId id="267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15" autoAdjust="0"/>
  </p:normalViewPr>
  <p:slideViewPr>
    <p:cSldViewPr>
      <p:cViewPr>
        <p:scale>
          <a:sx n="41" d="100"/>
          <a:sy n="41" d="100"/>
        </p:scale>
        <p:origin x="-2226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53BC-8943-41CB-86EF-C76F1A5DF506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 bright="-1000" contrast="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53BC-8943-41CB-86EF-C76F1A5DF506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1B47D-E205-4EC6-8B57-7CF6BB4B0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О ПОЛЬЗЕ ПЕНИЯ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МБДОУ г. Владимира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«ЦРР – детский сад №82»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2400" b="1" dirty="0">
                <a:solidFill>
                  <a:schemeClr val="tx1"/>
                </a:solidFill>
              </a:rPr>
              <a:t>Музыкальный руководитель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Петрова Светлана Ивановна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9083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Пальчиковая гимнастика </a:t>
            </a:r>
            <a:br>
              <a:rPr lang="ru-RU" b="1" dirty="0" smtClean="0"/>
            </a:br>
            <a:r>
              <a:rPr lang="ru-RU" sz="4000" b="1" dirty="0" smtClean="0"/>
              <a:t>развивает не только мелкую моторику, но и речевой центр ребёнка.</a:t>
            </a:r>
            <a:endParaRPr lang="ru-RU" sz="4000" b="1" dirty="0"/>
          </a:p>
        </p:txBody>
      </p:sp>
      <p:pic>
        <p:nvPicPr>
          <p:cNvPr id="5" name="Объект 4" descr="http://lib.rus.ec/i/75/143775/i_02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1339">
            <a:off x="6546960" y="2373875"/>
            <a:ext cx="2098752" cy="184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Дима\Desktop\муз.дид.игры\IMG_7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819" y="2553632"/>
            <a:ext cx="5637023" cy="3758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0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Игровые </a:t>
            </a:r>
            <a:r>
              <a:rPr lang="ru-RU" b="1" dirty="0" err="1" smtClean="0"/>
              <a:t>распевки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4000" b="1" dirty="0" smtClean="0"/>
              <a:t>учат детей чисто петь, верно интонировать.</a:t>
            </a:r>
            <a:endParaRPr lang="ru-RU" sz="4000" b="1" dirty="0"/>
          </a:p>
        </p:txBody>
      </p:sp>
      <p:pic>
        <p:nvPicPr>
          <p:cNvPr id="4" name="Picture 14" descr="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1255889">
            <a:off x="135558" y="1571069"/>
            <a:ext cx="1848731" cy="243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Дима\Desktop\муз.дид.игры\IMG_7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272" y="3023792"/>
            <a:ext cx="5158890" cy="3455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savepic.org/191894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3604">
            <a:off x="7522312" y="1749274"/>
            <a:ext cx="1546566" cy="2117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213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Ч</a:t>
            </a:r>
            <a:r>
              <a:rPr lang="ru-RU" b="1" dirty="0" smtClean="0"/>
              <a:t>тение стихов в разных регистрах  </a:t>
            </a:r>
            <a:br>
              <a:rPr lang="ru-RU" b="1" dirty="0" smtClean="0"/>
            </a:br>
            <a:r>
              <a:rPr lang="ru-RU" sz="4000" b="1" dirty="0" smtClean="0"/>
              <a:t>развивает </a:t>
            </a:r>
            <a:r>
              <a:rPr lang="ru-RU" sz="4000" b="1" dirty="0" err="1" smtClean="0"/>
              <a:t>звуковысотный</a:t>
            </a:r>
            <a:r>
              <a:rPr lang="ru-RU" sz="4000" b="1" dirty="0" smtClean="0"/>
              <a:t> слух. </a:t>
            </a:r>
            <a:endParaRPr lang="ru-RU" sz="4000" b="1" dirty="0"/>
          </a:p>
        </p:txBody>
      </p:sp>
      <p:pic>
        <p:nvPicPr>
          <p:cNvPr id="4" name="Picture 2" descr="C:\Users\Дима\Desktop\муз.дид.игры\IMG_7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70290"/>
            <a:ext cx="3779900" cy="2338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Дима\Desktop\муз.дид.игры\IMG_7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753" y="2132856"/>
            <a:ext cx="3759943" cy="2506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06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Музыкально-дидактические </a:t>
            </a:r>
            <a:r>
              <a:rPr lang="ru-RU" b="1" dirty="0"/>
              <a:t>игры </a:t>
            </a:r>
            <a:br>
              <a:rPr lang="ru-RU" b="1" dirty="0"/>
            </a:br>
            <a:r>
              <a:rPr lang="ru-RU" b="1" dirty="0"/>
              <a:t>помогают детям: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3"/>
          </a:xfrm>
        </p:spPr>
        <p:txBody>
          <a:bodyPr>
            <a:normAutofit fontScale="55000" lnSpcReduction="20000"/>
          </a:bodyPr>
          <a:lstStyle/>
          <a:p>
            <a:r>
              <a:rPr lang="ru-RU" sz="4200" dirty="0"/>
              <a:t>в</a:t>
            </a:r>
            <a:r>
              <a:rPr lang="ru-RU" sz="4200" dirty="0" smtClean="0"/>
              <a:t> </a:t>
            </a:r>
            <a:r>
              <a:rPr lang="ru-RU" sz="4200" dirty="0"/>
              <a:t>доступной игровой форме </a:t>
            </a:r>
            <a:r>
              <a:rPr lang="ru-RU" sz="4200" dirty="0" smtClean="0"/>
              <a:t>разобраться </a:t>
            </a:r>
            <a:r>
              <a:rPr lang="ru-RU" sz="4200" dirty="0"/>
              <a:t>в соотношении звуков по высоте.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р</a:t>
            </a:r>
            <a:r>
              <a:rPr lang="ru-RU" sz="2000" dirty="0" smtClean="0"/>
              <a:t>азвивают чувство ритма, тембровый и динамический слух.</a:t>
            </a:r>
            <a:endParaRPr lang="ru-RU" sz="2000" dirty="0"/>
          </a:p>
        </p:txBody>
      </p:sp>
      <p:pic>
        <p:nvPicPr>
          <p:cNvPr id="7" name="Picture 2" descr="C:\Users\Дима\Desktop\муз.дид.игры\IMG_70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60283"/>
            <a:ext cx="3312368" cy="2208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Дима\Desktop\муз.дид.игры\IMG_7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2"/>
            <a:ext cx="3453292" cy="2177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Дима\Desktop\муз.дид.игры\IMG_7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45032"/>
            <a:ext cx="324036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33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Хоровое пение </a:t>
            </a:r>
            <a:br>
              <a:rPr lang="ru-RU" b="1" dirty="0" smtClean="0"/>
            </a:br>
            <a:r>
              <a:rPr lang="ru-RU" sz="4000" b="1" dirty="0"/>
              <a:t>это не только польза для здоровья, но и формирование дружеских отношений в коллективе.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Дима\Desktop\муз.дид.игры\IMG_7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2710"/>
            <a:ext cx="2181619" cy="3579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има\Desktop\муз.дид.игры\IMG_7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74" y="2616130"/>
            <a:ext cx="5040560" cy="3188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93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</a:t>
            </a:r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r>
              <a:rPr lang="ru-RU" sz="3600" b="1" dirty="0" smtClean="0"/>
              <a:t>            </a:t>
            </a:r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             Красивый</a:t>
            </a:r>
            <a:r>
              <a:rPr lang="ru-RU" sz="3600" b="1" dirty="0"/>
              <a:t>, звучный голос, </a:t>
            </a:r>
            <a:r>
              <a:rPr lang="ru-RU" sz="3600" b="1" dirty="0" smtClean="0"/>
              <a:t>четкая </a:t>
            </a:r>
            <a:r>
              <a:rPr lang="ru-RU" sz="3600" b="1" dirty="0"/>
              <a:t>безукоризненная дикция, правильное произношение - свидетельство интеллекта, психического и физического здоровья ребенка. </a:t>
            </a:r>
          </a:p>
        </p:txBody>
      </p:sp>
      <p:pic>
        <p:nvPicPr>
          <p:cNvPr id="2050" name="Picture 2" descr="C:\Users\Дима\Desktop\муз.дид.игры\IMG_7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896544" cy="326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61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Пойте на здоровье!</a:t>
            </a:r>
            <a:endParaRPr lang="ru-RU" sz="5400" b="1" dirty="0"/>
          </a:p>
        </p:txBody>
      </p:sp>
      <p:pic>
        <p:nvPicPr>
          <p:cNvPr id="4" name="Объект 3" descr="https://portal.iv-edu.ru/dep/mouorodnrn/rodn_mkdou5/DocLib/%D0%BA%D0%B0%D1%80%D1%82%D0%B8%D0%BD%D0%BA%D0%B8/_w/330026694634_86618_image00040_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84775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93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31640" y="620688"/>
            <a:ext cx="6408737" cy="3416320"/>
          </a:xfrm>
          <a:prstGeom prst="rect">
            <a:avLst/>
          </a:prstGeom>
          <a:solidFill>
            <a:schemeClr val="bg1">
              <a:alpha val="47000"/>
            </a:schemeClr>
          </a:solidFill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u="sng" dirty="0" smtClean="0"/>
              <a:t>Интернет-ресурсы</a:t>
            </a:r>
          </a:p>
          <a:p>
            <a:endParaRPr lang="ru-RU" sz="3600" b="1" u="sng" dirty="0"/>
          </a:p>
          <a:p>
            <a:r>
              <a:rPr lang="en-US" sz="3600" b="1" dirty="0"/>
              <a:t>http://</a:t>
            </a:r>
            <a:r>
              <a:rPr lang="en-US" sz="3600" b="1" dirty="0" smtClean="0"/>
              <a:t>strelnikova.ru</a:t>
            </a:r>
            <a:endParaRPr lang="ru-RU" sz="3600" b="1" dirty="0" smtClean="0"/>
          </a:p>
          <a:p>
            <a:r>
              <a:rPr lang="en-US" sz="3600" b="1" dirty="0"/>
              <a:t>http://</a:t>
            </a:r>
            <a:r>
              <a:rPr lang="en-US" sz="3600" b="1" dirty="0" smtClean="0"/>
              <a:t>www.chitalnya.ru/board</a:t>
            </a:r>
            <a:endParaRPr lang="ru-RU" sz="3600" b="1" dirty="0" smtClean="0"/>
          </a:p>
          <a:p>
            <a:r>
              <a:rPr lang="en-US" sz="3600" b="1" dirty="0"/>
              <a:t>http://</a:t>
            </a:r>
            <a:r>
              <a:rPr lang="en-US" sz="3600" b="1" dirty="0" smtClean="0"/>
              <a:t>dsi-reft.ru/roditelyam/o-polze-peniya</a:t>
            </a:r>
            <a:endParaRPr lang="ru-RU" sz="3600" b="1" dirty="0"/>
          </a:p>
        </p:txBody>
      </p:sp>
      <p:pic>
        <p:nvPicPr>
          <p:cNvPr id="3" name="Рисунок 2" descr="2a3d0c8b487c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64" y="4653136"/>
            <a:ext cx="4392488" cy="143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внимание.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37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72808" cy="288032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>
                <a:solidFill>
                  <a:srgbClr val="7030A0"/>
                </a:solidFill>
              </a:rPr>
              <a:t/>
            </a:r>
            <a:br>
              <a:rPr lang="ru-RU" sz="4800" b="1" dirty="0">
                <a:solidFill>
                  <a:srgbClr val="7030A0"/>
                </a:solidFill>
              </a:rPr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645224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5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48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4800" b="1" dirty="0" smtClean="0"/>
              <a:t>Пение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/>
              <a:t>– это древнейшее искусство, оно  доставляет удовольствие,  улучшает самочувствие, снимает боль и даже продлевает жизнь.</a:t>
            </a:r>
            <a:r>
              <a:rPr lang="ru-RU" sz="4000" b="1" dirty="0"/>
              <a:t> </a:t>
            </a:r>
            <a:br>
              <a:rPr lang="ru-RU" sz="4000" b="1" dirty="0"/>
            </a:br>
            <a:endParaRPr lang="ru-RU" sz="4000" dirty="0"/>
          </a:p>
        </p:txBody>
      </p:sp>
      <p:pic>
        <p:nvPicPr>
          <p:cNvPr id="5" name="Рисунок 4" descr="http://ds762.mskobr.ru/images/cms/data/1357483489_deti-poyu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392488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5300" b="1" dirty="0"/>
              <a:t>Пение</a:t>
            </a:r>
            <a:r>
              <a:rPr lang="ru-RU" dirty="0"/>
              <a:t> </a:t>
            </a:r>
            <a:r>
              <a:rPr lang="ru-RU" b="1" dirty="0"/>
              <a:t>очень хорошо действует на эмоциональное состояние человека.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3" name="Рисунок 2" descr="http://www.stihi.ru/pics/2012/02/11/392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680519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57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600" b="1" dirty="0" smtClean="0"/>
              <a:t>Детям вредит</a:t>
            </a:r>
          </a:p>
          <a:p>
            <a:pPr algn="ctr">
              <a:buNone/>
            </a:pPr>
            <a:r>
              <a:rPr lang="ru-RU" sz="3600" b="1" dirty="0" smtClean="0"/>
              <a:t> громкое пение, </a:t>
            </a:r>
          </a:p>
          <a:p>
            <a:pPr algn="ctr">
              <a:buNone/>
            </a:pPr>
            <a:r>
              <a:rPr lang="ru-RU" sz="3600" b="1" dirty="0" smtClean="0"/>
              <a:t>крик, шёпот, </a:t>
            </a:r>
          </a:p>
          <a:p>
            <a:pPr algn="ctr">
              <a:buNone/>
            </a:pPr>
            <a:r>
              <a:rPr lang="ru-RU" sz="3600" b="1" dirty="0" smtClean="0"/>
              <a:t>горячие и холодные напитки, </a:t>
            </a:r>
          </a:p>
          <a:p>
            <a:pPr algn="ctr">
              <a:buNone/>
            </a:pPr>
            <a:r>
              <a:rPr lang="ru-RU" sz="3600" b="1" dirty="0" smtClean="0"/>
              <a:t>пение на холодном воздухе.</a:t>
            </a:r>
            <a:endParaRPr lang="ru-RU" sz="3600" b="1" dirty="0"/>
          </a:p>
        </p:txBody>
      </p:sp>
      <p:pic>
        <p:nvPicPr>
          <p:cNvPr id="5" name="Рисунок 4" descr="http://bsbc.org.au/wp-content/uploads/2012/09/carol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3"/>
            <a:ext cx="4536504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Здоровый голос – это, прежде всего, верно настроенное дыхание.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 descr="http://icotex.ru/wp-content/uploads/2012/02/%D0%B4%D1%8B%D1%85%D0%B0%D0%BD%D0%B8%D0%B5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7024">
            <a:off x="2497313" y="2318194"/>
            <a:ext cx="3749250" cy="3841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03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 smtClean="0"/>
              <a:t>Упражнения </a:t>
            </a:r>
            <a:r>
              <a:rPr lang="ru-RU" sz="4000" b="1" dirty="0"/>
              <a:t>на развитие дыхания играют важную роль в системе оздоровления дошкольников.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Дима\Desktop\муз.дид.игры\IMG_7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43007"/>
            <a:ext cx="4325320" cy="2883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има\Desktop\муз.дид.игры\IMG_7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14296"/>
            <a:ext cx="3664702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3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Дыхательная гимнастика </a:t>
            </a:r>
            <a:r>
              <a:rPr lang="ru-RU" sz="3600" b="1" dirty="0" err="1" smtClean="0"/>
              <a:t>А.Н.Стрельниковой</a:t>
            </a:r>
            <a:r>
              <a:rPr lang="ru-RU" sz="3600" b="1" smtClean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200" b="1" dirty="0"/>
              <a:t>Р</a:t>
            </a:r>
            <a:r>
              <a:rPr lang="ru-RU" sz="3200" b="1" dirty="0" smtClean="0"/>
              <a:t>егулярные </a:t>
            </a:r>
            <a:r>
              <a:rPr lang="ru-RU" sz="3200" b="1" dirty="0"/>
              <a:t>занятия </a:t>
            </a:r>
            <a:r>
              <a:rPr lang="ru-RU" sz="3200" b="1" dirty="0" smtClean="0"/>
              <a:t> </a:t>
            </a:r>
            <a:r>
              <a:rPr lang="ru-RU" sz="3200" b="1" dirty="0"/>
              <a:t>помогают навсегда избавиться от очень многих хронических заболеваний, сохранить молодость </a:t>
            </a:r>
            <a:r>
              <a:rPr lang="ru-RU" sz="3200" b="1"/>
              <a:t>и </a:t>
            </a:r>
            <a:r>
              <a:rPr lang="ru-RU" sz="3200" b="1" smtClean="0"/>
              <a:t>красоту </a:t>
            </a:r>
            <a:endParaRPr lang="ru-RU" sz="3200" b="1" dirty="0"/>
          </a:p>
        </p:txBody>
      </p:sp>
      <p:pic>
        <p:nvPicPr>
          <p:cNvPr id="2050" name="Picture 2" descr="C:\Users\Дима\Desktop\муз.дид.игры\IMG_7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82" y="3429000"/>
            <a:ext cx="4022819" cy="2681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C:\Users\Дима\Desktop\муз.дид.игры\IMG_71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8644"/>
            <a:ext cx="4083883" cy="2722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3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Артикуляционная гимнастика </a:t>
            </a:r>
            <a:br>
              <a:rPr lang="ru-RU" b="1" dirty="0" smtClean="0"/>
            </a:br>
            <a:r>
              <a:rPr lang="ru-RU" sz="3600" b="1" dirty="0"/>
              <a:t>помогает малышам укрепить многочисленные мышцы артикуляционного аппарата, в частности, жевательные, глотательные и мимические.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3074" name="Picture 2" descr="C:\Users\Дима\Desktop\муз.дид.игры\IMG_7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333" y="3068960"/>
            <a:ext cx="4434624" cy="290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http://papunet.net/sites/papunet.net/files/kuvapankki/20130503/to%20take%20out_5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80492">
            <a:off x="885377" y="3705131"/>
            <a:ext cx="1961721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433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Дима\Desktop\муз.дид.игры\IMG_7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77682"/>
            <a:ext cx="3303415" cy="2323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има\Desktop\муз.дид.игры\IMG_7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77682"/>
            <a:ext cx="2675993" cy="253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Дима\Desktop\муз.дид.игры\IMG_7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360" y="260648"/>
            <a:ext cx="4174305" cy="2695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04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рмирование певческих навыков у детей старшего дошкольного возрас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Формирование певческих навыков у детей старшего дошкольного возраста</Template>
  <TotalTime>5219</TotalTime>
  <Words>144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Формирование певческих навыков у детей старшего дошкольного возраста</vt:lpstr>
      <vt:lpstr>О ПОЛЬЗЕ ПЕНИЯ</vt:lpstr>
      <vt:lpstr>  </vt:lpstr>
      <vt:lpstr>Пение очень хорошо действует на эмоциональное состояние человека. </vt:lpstr>
      <vt:lpstr>Slide 4</vt:lpstr>
      <vt:lpstr>Здоровый голос – это, прежде всего, верно настроенное дыхание. </vt:lpstr>
      <vt:lpstr>  Упражнения на развитие дыхания играют важную роль в системе оздоровления дошкольников. </vt:lpstr>
      <vt:lpstr>   Дыхательная гимнастика А.Н.Стрельниковой   Регулярные занятия  помогают навсегда избавиться от очень многих хронических заболеваний, сохранить молодость и красоту </vt:lpstr>
      <vt:lpstr>  Артикуляционная гимнастика  помогает малышам укрепить многочисленные мышцы артикуляционного аппарата, в частности, жевательные, глотательные и мимические. </vt:lpstr>
      <vt:lpstr>Slide 9</vt:lpstr>
      <vt:lpstr> Пальчиковая гимнастика  развивает не только мелкую моторику, но и речевой центр ребёнка.</vt:lpstr>
      <vt:lpstr> Игровые распевки  учат детей чисто петь, верно интонировать.</vt:lpstr>
      <vt:lpstr> Чтение стихов в разных регистрах   развивает звуковысотный слух. </vt:lpstr>
      <vt:lpstr> Музыкально-дидактические игры  помогают детям: </vt:lpstr>
      <vt:lpstr> Хоровое пение  это не только польза для здоровья, но и формирование дружеских отношений в коллективе. </vt:lpstr>
      <vt:lpstr>Slide 15</vt:lpstr>
      <vt:lpstr>Пойте на здоровье!</vt:lpstr>
      <vt:lpstr>Slide 17</vt:lpstr>
      <vt:lpstr>Спасибо за внимание.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ПЕВЧЕСКИХ НАВЫКОВ ДЕТЕЙ СТАРШЕГО ДОШКОЛЬНОГО ВОЗРАСТА С НАРУШЕНИЕМ ЗРЕНИЯ В ПРОЦЕССЕ ИНТЕГРАЦИИ ОБРАЗОВАТЕЛЬНЫХ ОБЛАСТЕЙ  МУЗЫКИ И ЗДОРОВЬЯ</dc:title>
  <dc:creator>Пользователь Windows</dc:creator>
  <cp:lastModifiedBy>Windows User</cp:lastModifiedBy>
  <cp:revision>50</cp:revision>
  <dcterms:created xsi:type="dcterms:W3CDTF">2012-01-17T08:57:47Z</dcterms:created>
  <dcterms:modified xsi:type="dcterms:W3CDTF">2017-03-18T02:22:50Z</dcterms:modified>
</cp:coreProperties>
</file>