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EB955A5-B542-401E-B9C6-DD2381368E66}" type="datetimeFigureOut">
              <a:rPr lang="ru-RU"/>
              <a:pPr/>
              <a:t>03.03.2017</a:t>
            </a:fld>
            <a:endParaRPr lang="ru-RU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17770A0-10B7-4CC1-A53A-EE49F26524D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8A273-40DA-4800-BE1C-F260F0140904}" type="datetimeFigureOut">
              <a:rPr lang="ru-RU"/>
              <a:pPr>
                <a:defRPr/>
              </a:pPr>
              <a:t>03.03.2017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4B13B-CD74-4BE5-B61C-627FE249A9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EED75-33D6-4F2F-BEA3-112CFCF6E255}" type="datetimeFigureOut">
              <a:rPr lang="ru-RU"/>
              <a:pPr>
                <a:defRPr/>
              </a:pPr>
              <a:t>03.03.2017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37550-0A8C-42D5-A63D-5B22C37241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C3858-2D22-4AB1-8B97-455C6E390975}" type="datetimeFigureOut">
              <a:rPr lang="ru-RU"/>
              <a:pPr>
                <a:defRPr/>
              </a:pPr>
              <a:t>03.03.2017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A30DB-D3F5-4A7B-848C-0B454D3DC0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9246F-82CB-4B5C-AFC2-D1D8C743EEBB}" type="datetimeFigureOut">
              <a:rPr lang="ru-RU"/>
              <a:pPr>
                <a:defRPr/>
              </a:pPr>
              <a:t>03.03.2017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02367-EA9D-4D41-8D1B-694F6B082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E21BF-ADDE-4C11-BD6F-9669958152CC}" type="datetimeFigureOut">
              <a:rPr lang="ru-RU"/>
              <a:pPr>
                <a:defRPr/>
              </a:pPr>
              <a:t>03.03.2017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63F33-97C1-43B2-8070-16475CC232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10DC1-0FA9-4EA0-987D-B852370733F5}" type="datetimeFigureOut">
              <a:rPr lang="ru-RU"/>
              <a:pPr>
                <a:defRPr/>
              </a:pPr>
              <a:t>03.03.2017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A3182-7C26-43E5-949C-0A3AE81A8C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98808-86AB-4A1F-A06A-99E2CE2B7553}" type="datetimeFigureOut">
              <a:rPr lang="ru-RU"/>
              <a:pPr>
                <a:defRPr/>
              </a:pPr>
              <a:t>03.03.2017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9A3DF-8D3A-4580-8690-87AC8304A0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15B67-4472-46CE-9074-05C6220897F1}" type="datetimeFigureOut">
              <a:rPr lang="ru-RU"/>
              <a:pPr>
                <a:defRPr/>
              </a:pPr>
              <a:t>03.03.2017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5EA16-5A31-4A02-B9CF-9E9F6CD78F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117AC-028B-412F-9F00-135BDF91F804}" type="datetimeFigureOut">
              <a:rPr lang="ru-RU"/>
              <a:pPr>
                <a:defRPr/>
              </a:pPr>
              <a:t>03.03.2017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D45EB-E341-4E72-B0FE-C3387B9A9E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BC078-DB3C-48F0-A362-E8F4BD8B2755}" type="datetimeFigureOut">
              <a:rPr lang="ru-RU"/>
              <a:pPr>
                <a:defRPr/>
              </a:pPr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CCED2-5A17-400F-B97D-F2634D7BC6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7A1DD-B0B3-4CFF-B018-AE2E94252318}" type="datetimeFigureOut">
              <a:rPr lang="ru-RU"/>
              <a:pPr>
                <a:defRPr/>
              </a:pPr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FB22E-A57A-4A39-8F31-3D416266B3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DF277F-96BA-4735-A040-13A114308C68}" type="datetimeFigureOut">
              <a:rPr lang="ru-RU"/>
              <a:pPr>
                <a:defRPr/>
              </a:pPr>
              <a:t>03.03.2017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4773D5-CBCB-413D-A3B4-DFE772838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700" r:id="rId3"/>
    <p:sldLayoutId id="2147483697" r:id="rId4"/>
    <p:sldLayoutId id="2147483701" r:id="rId5"/>
    <p:sldLayoutId id="2147483696" r:id="rId6"/>
    <p:sldLayoutId id="2147483695" r:id="rId7"/>
    <p:sldLayoutId id="2147483702" r:id="rId8"/>
    <p:sldLayoutId id="2147483703" r:id="rId9"/>
    <p:sldLayoutId id="2147483694" r:id="rId10"/>
    <p:sldLayoutId id="214748369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6513" y="1835150"/>
            <a:ext cx="9107487" cy="4102100"/>
          </a:xfrm>
        </p:spPr>
      </p:pic>
      <p:sp>
        <p:nvSpPr>
          <p:cNvPr id="7171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433388" y="1214438"/>
            <a:ext cx="6480175" cy="3302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7467600" cy="1143000"/>
          </a:xfrm>
        </p:spPr>
        <p:txBody>
          <a:bodyPr/>
          <a:lstStyle/>
          <a:p>
            <a:pPr algn="ctr" eaLnBrk="1" hangingPunct="1"/>
            <a:r>
              <a:rPr lang="ru-RU" sz="5400" b="1" smtClean="0">
                <a:solidFill>
                  <a:srgbClr val="002060"/>
                </a:solidFill>
              </a:rPr>
              <a:t>П.Чайковский «Нянина сказка»</a:t>
            </a:r>
          </a:p>
        </p:txBody>
      </p:sp>
      <p:pic>
        <p:nvPicPr>
          <p:cNvPr id="8195" name="Picture 2" descr="D:\Отсканировано 28.04.2009 19-44 (4)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lum bright="-20000" contrast="20000"/>
          </a:blip>
          <a:srcRect/>
          <a:stretch>
            <a:fillRect/>
          </a:stretch>
        </p:blipFill>
        <p:spPr>
          <a:xfrm>
            <a:off x="528638" y="1600200"/>
            <a:ext cx="732472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5400" b="1" smtClean="0">
                <a:solidFill>
                  <a:srgbClr val="002060"/>
                </a:solidFill>
              </a:rPr>
              <a:t>С.Прокофьев «Сказочка»</a:t>
            </a:r>
          </a:p>
        </p:txBody>
      </p:sp>
      <p:pic>
        <p:nvPicPr>
          <p:cNvPr id="9219" name="Picture 2" descr="D:\Отсканировано 28.04.2009 19-44 (5)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lum bright="-20000" contrast="20000"/>
          </a:blip>
          <a:srcRect/>
          <a:stretch>
            <a:fillRect/>
          </a:stretch>
        </p:blipFill>
        <p:spPr>
          <a:xfrm>
            <a:off x="554038" y="1600200"/>
            <a:ext cx="7761287" cy="48291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0"/>
            <a:ext cx="8715375" cy="2286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Колыбельные- это самые древние песни. Ты всегда узнаешь колыбельную по её интонации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3" name="Picture 2" descr="D:\Отсканировано 28.04.2009 19-44 (6)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lum bright="-20000" contrast="20000"/>
          </a:blip>
          <a:srcRect/>
          <a:stretch>
            <a:fillRect/>
          </a:stretch>
        </p:blipFill>
        <p:spPr>
          <a:xfrm>
            <a:off x="571500" y="2286000"/>
            <a:ext cx="7858125" cy="42560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7467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Узнай песню.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7" name="Picture 2" descr="D:\Отсканировано 28.04.2009 19-44 (7)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lum bright="-20000" contrast="20000"/>
          </a:blip>
          <a:srcRect/>
          <a:stretch>
            <a:fillRect/>
          </a:stretch>
        </p:blipFill>
        <p:spPr>
          <a:xfrm>
            <a:off x="1857375" y="928688"/>
            <a:ext cx="4759325" cy="5429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002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Ласковые мамины руки, добрые глаза, приветливая улыбка… Мама напевает колыбельную, укладывая тебя спать.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2291" name="Picture 2" descr="D:\Отсканировано 28.04.2009 19-44 (8)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lum bright="-20000" contrast="20000"/>
          </a:blip>
          <a:srcRect/>
          <a:stretch>
            <a:fillRect/>
          </a:stretch>
        </p:blipFill>
        <p:spPr>
          <a:xfrm>
            <a:off x="1428750" y="2000250"/>
            <a:ext cx="625316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002060"/>
                </a:solidFill>
              </a:rPr>
              <a:t>Спойте колыбельные песни.</a:t>
            </a:r>
          </a:p>
        </p:txBody>
      </p:sp>
      <p:pic>
        <p:nvPicPr>
          <p:cNvPr id="13315" name="Picture 2" descr="D:\Отсканировано 28.04.2009 19-44 (9)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lum bright="-20000" contrast="30000"/>
          </a:blip>
          <a:srcRect/>
          <a:stretch>
            <a:fillRect/>
          </a:stretch>
        </p:blipFill>
        <p:spPr>
          <a:xfrm>
            <a:off x="2214563" y="1285875"/>
            <a:ext cx="3978275" cy="5321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Другая 10">
      <a:dk1>
        <a:srgbClr val="3691AA"/>
      </a:dk1>
      <a:lt1>
        <a:sysClr val="window" lastClr="FFFFFF"/>
      </a:lt1>
      <a:dk2>
        <a:srgbClr val="BABFCB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</TotalTime>
  <Words>47</Words>
  <PresentationFormat>On-screen Show (4:3)</PresentationFormat>
  <Paragraphs>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Franklin Gothic Book</vt:lpstr>
      <vt:lpstr>Wingdings 2</vt:lpstr>
      <vt:lpstr>Calibri</vt:lpstr>
      <vt:lpstr>Техническая</vt:lpstr>
      <vt:lpstr>Slide 1</vt:lpstr>
      <vt:lpstr>П.Чайковский «Нянина сказка»</vt:lpstr>
      <vt:lpstr>С.Прокофьев «Сказочка»</vt:lpstr>
      <vt:lpstr>Колыбельные- это самые древние песни. Ты всегда узнаешь колыбельную по её интонации</vt:lpstr>
      <vt:lpstr>Узнай песню.</vt:lpstr>
      <vt:lpstr>Ласковые мамины руки, добрые глаза, приветливая улыбка… Мама напевает колыбельную, укладывая тебя спать.</vt:lpstr>
      <vt:lpstr>Спойте колыбельные песни.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Расскажи сказку.</dc:title>
  <dc:creator>Оксана</dc:creator>
  <cp:lastModifiedBy>Windows User</cp:lastModifiedBy>
  <cp:revision>5</cp:revision>
  <dcterms:created xsi:type="dcterms:W3CDTF">2009-04-25T14:01:50Z</dcterms:created>
  <dcterms:modified xsi:type="dcterms:W3CDTF">2017-03-03T03:28:42Z</dcterms:modified>
</cp:coreProperties>
</file>