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0080625" cy="7559675"/>
  <p:notesSz cx="7559675" cy="10691813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212" y="12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/>
            </a:pPr>
            <a:fld id="{07811986-345D-41F8-951A-FB99FF067D98}" type="slidenum">
              <a:t>‹#›</a:t>
            </a:fld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1954243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rtl="0" hangingPunct="0">
              <a:buNone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rtl="0" hangingPunct="0">
              <a:buNone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F5054A19-2E62-4528-81A6-2DD8DF2F0008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981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ru-RU" sz="2000" b="0" i="0" u="none" strike="noStrike" kern="1200">
        <a:ln>
          <a:noFill/>
        </a:ln>
        <a:latin typeface="Arial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/>
        <p:txBody>
          <a:bodyPr lIns="0" tIns="0" rIns="0" bIns="0" anchor="b" anchorCtr="0">
            <a:noAutofit/>
          </a:bodyPr>
          <a:lstStyle/>
          <a:p>
            <a:pPr lvl="0"/>
            <a:fld id="{E0E20836-E72A-4241-BDCC-29C8EFD85DA5}" type="slidenum">
              <a:t>1</a:t>
            </a:fld>
            <a:endParaRPr lang="ru-RU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/>
        <p:txBody>
          <a:bodyPr lIns="0" tIns="0" rIns="0" bIns="0" anchor="b" anchorCtr="0">
            <a:noAutofit/>
          </a:bodyPr>
          <a:lstStyle/>
          <a:p>
            <a:pPr lvl="0"/>
            <a:fld id="{103E2CF5-1FC7-4A92-86D0-BE5B05091E72}" type="slidenum">
              <a:t>10</a:t>
            </a:fld>
            <a:endParaRPr lang="ru-RU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/>
        <p:txBody>
          <a:bodyPr lIns="0" tIns="0" rIns="0" bIns="0" anchor="b" anchorCtr="0">
            <a:noAutofit/>
          </a:bodyPr>
          <a:lstStyle/>
          <a:p>
            <a:pPr lvl="0"/>
            <a:fld id="{F82EABCF-53A9-4D0A-9ABB-1B847E489104}" type="slidenum">
              <a:t>11</a:t>
            </a:fld>
            <a:endParaRPr lang="ru-RU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/>
        <p:txBody>
          <a:bodyPr lIns="0" tIns="0" rIns="0" bIns="0" anchor="b" anchorCtr="0">
            <a:noAutofit/>
          </a:bodyPr>
          <a:lstStyle/>
          <a:p>
            <a:pPr lvl="0"/>
            <a:fld id="{1E9F34F5-D994-44F2-904E-8C07802C84B5}" type="slidenum">
              <a:t>12</a:t>
            </a:fld>
            <a:endParaRPr lang="ru-RU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/>
        <p:txBody>
          <a:bodyPr lIns="0" tIns="0" rIns="0" bIns="0" anchor="b" anchorCtr="0">
            <a:noAutofit/>
          </a:bodyPr>
          <a:lstStyle/>
          <a:p>
            <a:pPr lvl="0"/>
            <a:fld id="{B072F3D1-F237-43CF-91FB-33D02CACB38D}" type="slidenum">
              <a:t>13</a:t>
            </a:fld>
            <a:endParaRPr lang="ru-RU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/>
        <p:txBody>
          <a:bodyPr lIns="0" tIns="0" rIns="0" bIns="0" anchor="b" anchorCtr="0">
            <a:noAutofit/>
          </a:bodyPr>
          <a:lstStyle/>
          <a:p>
            <a:pPr lvl="0"/>
            <a:fld id="{774ABB88-2E9A-409D-8A05-1B4331052402}" type="slidenum">
              <a:t>14</a:t>
            </a:fld>
            <a:endParaRPr lang="ru-RU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/>
        <p:txBody>
          <a:bodyPr lIns="0" tIns="0" rIns="0" bIns="0" anchor="b" anchorCtr="0">
            <a:noAutofit/>
          </a:bodyPr>
          <a:lstStyle/>
          <a:p>
            <a:pPr lvl="0"/>
            <a:fld id="{D2F42B68-7A10-4007-B48C-01A9645A731A}" type="slidenum">
              <a:t>15</a:t>
            </a:fld>
            <a:endParaRPr lang="ru-RU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/>
        <p:txBody>
          <a:bodyPr lIns="0" tIns="0" rIns="0" bIns="0" anchor="b" anchorCtr="0">
            <a:noAutofit/>
          </a:bodyPr>
          <a:lstStyle/>
          <a:p>
            <a:pPr lvl="0"/>
            <a:fld id="{A0D31D2F-A9A1-401F-9C0D-42FA7A487542}" type="slidenum">
              <a:t>16</a:t>
            </a:fld>
            <a:endParaRPr lang="ru-RU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/>
        <p:txBody>
          <a:bodyPr lIns="0" tIns="0" rIns="0" bIns="0" anchor="b" anchorCtr="0">
            <a:noAutofit/>
          </a:bodyPr>
          <a:lstStyle/>
          <a:p>
            <a:pPr lvl="0"/>
            <a:fld id="{72D62BCD-49E6-4363-9212-BBE177A52FE4}" type="slidenum">
              <a:t>17</a:t>
            </a:fld>
            <a:endParaRPr lang="ru-RU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/>
        <p:txBody>
          <a:bodyPr lIns="0" tIns="0" rIns="0" bIns="0" anchor="b" anchorCtr="0">
            <a:noAutofit/>
          </a:bodyPr>
          <a:lstStyle/>
          <a:p>
            <a:pPr lvl="0"/>
            <a:fld id="{F31A1DE7-B90F-49DB-B7E2-62D8802F269E}" type="slidenum">
              <a:t>18</a:t>
            </a:fld>
            <a:endParaRPr lang="ru-RU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/>
        <p:txBody>
          <a:bodyPr lIns="0" tIns="0" rIns="0" bIns="0" anchor="b" anchorCtr="0">
            <a:noAutofit/>
          </a:bodyPr>
          <a:lstStyle/>
          <a:p>
            <a:pPr lvl="0"/>
            <a:fld id="{08282019-2C71-48AC-BF05-3AD1218B4F3A}" type="slidenum">
              <a:t>19</a:t>
            </a:fld>
            <a:endParaRPr lang="ru-RU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/>
        <p:txBody>
          <a:bodyPr lIns="0" tIns="0" rIns="0" bIns="0" anchor="b" anchorCtr="0">
            <a:noAutofit/>
          </a:bodyPr>
          <a:lstStyle/>
          <a:p>
            <a:pPr lvl="0"/>
            <a:fld id="{11353A5F-9175-4319-9D53-3FE9113A7ECB}" type="slidenum">
              <a:t>2</a:t>
            </a:fld>
            <a:endParaRPr lang="ru-RU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/>
        <p:txBody>
          <a:bodyPr lIns="0" tIns="0" rIns="0" bIns="0" anchor="b" anchorCtr="0">
            <a:noAutofit/>
          </a:bodyPr>
          <a:lstStyle/>
          <a:p>
            <a:pPr lvl="0"/>
            <a:fld id="{23B5E8AD-43AB-4B73-9DC6-38B9B531CD05}" type="slidenum">
              <a:t>3</a:t>
            </a:fld>
            <a:endParaRPr lang="ru-RU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/>
        <p:txBody>
          <a:bodyPr lIns="0" tIns="0" rIns="0" bIns="0" anchor="b" anchorCtr="0">
            <a:noAutofit/>
          </a:bodyPr>
          <a:lstStyle/>
          <a:p>
            <a:pPr lvl="0"/>
            <a:fld id="{AE07B39F-B5E8-4688-AC93-7F9E9D971DF0}" type="slidenum">
              <a:t>4</a:t>
            </a:fld>
            <a:endParaRPr lang="ru-RU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/>
        <p:txBody>
          <a:bodyPr lIns="0" tIns="0" rIns="0" bIns="0" anchor="b" anchorCtr="0">
            <a:noAutofit/>
          </a:bodyPr>
          <a:lstStyle/>
          <a:p>
            <a:pPr lvl="0"/>
            <a:fld id="{DF366182-32F7-4E09-9C17-50B056A0C562}" type="slidenum">
              <a:t>5</a:t>
            </a:fld>
            <a:endParaRPr lang="ru-RU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/>
        <p:txBody>
          <a:bodyPr lIns="0" tIns="0" rIns="0" bIns="0" anchor="b" anchorCtr="0">
            <a:noAutofit/>
          </a:bodyPr>
          <a:lstStyle/>
          <a:p>
            <a:pPr lvl="0"/>
            <a:fld id="{798AF8B7-254F-4C0B-B8CA-86C4E2B081B2}" type="slidenum">
              <a:t>6</a:t>
            </a:fld>
            <a:endParaRPr lang="ru-RU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/>
        <p:txBody>
          <a:bodyPr lIns="0" tIns="0" rIns="0" bIns="0" anchor="b" anchorCtr="0">
            <a:noAutofit/>
          </a:bodyPr>
          <a:lstStyle/>
          <a:p>
            <a:pPr lvl="0"/>
            <a:fld id="{2F3394AE-BDD4-4EB4-9303-A842B13167C6}" type="slidenum">
              <a:t>7</a:t>
            </a:fld>
            <a:endParaRPr lang="ru-RU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/>
        <p:txBody>
          <a:bodyPr lIns="0" tIns="0" rIns="0" bIns="0" anchor="b" anchorCtr="0">
            <a:noAutofit/>
          </a:bodyPr>
          <a:lstStyle/>
          <a:p>
            <a:pPr lvl="0"/>
            <a:fld id="{9AB7D00C-5CC9-4C2A-89DF-E45960A28D67}" type="slidenum">
              <a:t>8</a:t>
            </a:fld>
            <a:endParaRPr lang="ru-RU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/>
        <p:txBody>
          <a:bodyPr lIns="0" tIns="0" rIns="0" bIns="0" anchor="b" anchorCtr="0">
            <a:noAutofit/>
          </a:bodyPr>
          <a:lstStyle/>
          <a:p>
            <a:pPr lvl="0"/>
            <a:fld id="{C75A0A93-9C66-466F-8EB7-125952503BA9}" type="slidenum">
              <a:t>9</a:t>
            </a:fld>
            <a:endParaRPr lang="ru-RU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533A72B-6B12-4C66-8893-9E8EBAF59FA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81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91450BB-24E7-4558-947D-17DFF04A08D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3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214B099-56F0-44D3-8EEE-7AC00DEF7FB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26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BEB3EF9-A36B-4751-B560-B41BAB36DBD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41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72DF58E-E3A7-42D7-85C1-D81905FD306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78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4CA7D64-4CD9-480D-8FE4-A343DCDD5D1E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64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6221FD6-C46D-485C-BECF-A3729866CD5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65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CF6C40B-78E8-47B2-B46A-DC7DFEA816FA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56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1677189-3943-4D7D-97C1-52FF5AD0A7F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56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0FE3E81-A5FE-4C8A-8DEE-3E0D7CACA0D3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08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BABDF67-5248-4769-8C60-C14DF451443A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13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ctr" rtl="0" hangingPunct="0">
              <a:buNone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9F6A4C98-6D27-45F2-B2A0-D6C32C319314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xStyles>
    <p:titleStyle>
      <a:lvl1pPr algn="ctr" rtl="0" hangingPunct="0">
        <a:defRPr lang="ru-RU" sz="4400" b="0" i="0" u="none" strike="noStrike" kern="1200">
          <a:ln>
            <a:noFill/>
          </a:ln>
          <a:latin typeface="Arial" pitchFamily="18"/>
          <a:ea typeface="Microsoft YaHei" pitchFamily="2"/>
        </a:defRPr>
      </a:lvl1pPr>
    </p:titleStyle>
    <p:bodyStyle>
      <a:lvl1pPr marL="0" marR="0" indent="0" rtl="0" hangingPunct="0">
        <a:spcBef>
          <a:spcPct val="0"/>
        </a:spcBef>
        <a:spcAft>
          <a:spcPts val="1414"/>
        </a:spcAft>
        <a:defRPr lang="ru-RU" sz="3200" b="0" i="0" u="none" strike="noStrike" kern="1200">
          <a:ln>
            <a:noFill/>
          </a:ln>
          <a:latin typeface="Arial" pitchFamily="18"/>
          <a:ea typeface="Microsoft YaHei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p14="http://schemas.microsoft.com/office/powerpoint/2010/main" xmlns:p15="http://schemas.microsoft.com/office/powerpoint/2012/main" xmlns=""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tretch>
            <a:fillRect/>
          </a:stretch>
        </p:blipFill>
        <p:spPr>
          <a:xfrm>
            <a:off x="0" y="0"/>
            <a:ext cx="10080000" cy="7560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-35280"/>
            <a:ext cx="10080000" cy="611280"/>
          </a:xfrm>
        </p:spPr>
        <p:txBody>
          <a:bodyPr/>
          <a:lstStyle/>
          <a:p>
            <a:pPr lvl="0"/>
            <a:r>
              <a:rPr lang="ru-RU" sz="2800"/>
              <a:t>Зерно увозят в элеватор, там оно сушится и хранится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p14="http://schemas.microsoft.com/office/powerpoint/2010/main" xmlns:p15="http://schemas.microsoft.com/office/powerpoint/2012/main" xmlns=""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tretch>
            <a:fillRect/>
          </a:stretch>
        </p:blipFill>
        <p:spPr>
          <a:xfrm>
            <a:off x="0" y="576000"/>
            <a:ext cx="10080000" cy="6983999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10080000" cy="792000"/>
          </a:xfrm>
        </p:spPr>
        <p:txBody>
          <a:bodyPr/>
          <a:lstStyle/>
          <a:p>
            <a:pPr lvl="0"/>
            <a:r>
              <a:rPr lang="ru-RU" sz="2400"/>
              <a:t>Раньше колосья сушили и молотили. Для этого брали цеп и били им по колоскам. Выбитое зерно просеивали и хранили в амбарах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p14="http://schemas.microsoft.com/office/powerpoint/2010/main" xmlns:p15="http://schemas.microsoft.com/office/powerpoint/2012/main" xmlns=""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tretch>
            <a:fillRect/>
          </a:stretch>
        </p:blipFill>
        <p:spPr>
          <a:xfrm>
            <a:off x="0" y="936000"/>
            <a:ext cx="10080000" cy="6623999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2000" y="0"/>
            <a:ext cx="10080000" cy="648000"/>
          </a:xfrm>
        </p:spPr>
        <p:txBody>
          <a:bodyPr/>
          <a:lstStyle/>
          <a:p>
            <a:pPr lvl="0"/>
            <a:r>
              <a:rPr lang="ru-RU" sz="2800"/>
              <a:t>После зерно везут на мукомольный завод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p14="http://schemas.microsoft.com/office/powerpoint/2010/main" xmlns:p15="http://schemas.microsoft.com/office/powerpoint/2012/main" xmlns=""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tretch>
            <a:fillRect/>
          </a:stretch>
        </p:blipFill>
        <p:spPr>
          <a:xfrm>
            <a:off x="0" y="648000"/>
            <a:ext cx="10080000" cy="6912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10080000" cy="720000"/>
          </a:xfrm>
        </p:spPr>
        <p:txBody>
          <a:bodyPr/>
          <a:lstStyle/>
          <a:p>
            <a:pPr lvl="0"/>
            <a:r>
              <a:rPr lang="ru-RU" sz="2800"/>
              <a:t>Раньше же муку мололи на мельнице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p14="http://schemas.microsoft.com/office/powerpoint/2010/main" xmlns:p15="http://schemas.microsoft.com/office/powerpoint/2012/main" xmlns=""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tretch>
            <a:fillRect/>
          </a:stretch>
        </p:blipFill>
        <p:spPr>
          <a:xfrm>
            <a:off x="0" y="720000"/>
            <a:ext cx="10080000" cy="6840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19800"/>
            <a:ext cx="10080000" cy="628200"/>
          </a:xfrm>
        </p:spPr>
        <p:txBody>
          <a:bodyPr/>
          <a:lstStyle/>
          <a:p>
            <a:pPr lvl="0"/>
            <a:r>
              <a:rPr lang="ru-RU" sz="2600"/>
              <a:t>В современных пекарнях тесто месят специальные миксеры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p14="http://schemas.microsoft.com/office/powerpoint/2010/main" xmlns:p15="http://schemas.microsoft.com/office/powerpoint/2012/main" xmlns=""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tretch>
            <a:fillRect/>
          </a:stretch>
        </p:blipFill>
        <p:spPr>
          <a:xfrm>
            <a:off x="0" y="648000"/>
            <a:ext cx="10080000" cy="6912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3840"/>
            <a:ext cx="10080000" cy="542160"/>
          </a:xfrm>
        </p:spPr>
        <p:txBody>
          <a:bodyPr/>
          <a:lstStyle/>
          <a:p>
            <a:pPr lvl="0"/>
            <a:r>
              <a:rPr lang="ru-RU" sz="2400"/>
              <a:t>Раньше, и сейчас в домашних условиях тесто замешивают руками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p14="http://schemas.microsoft.com/office/powerpoint/2010/main" xmlns:p15="http://schemas.microsoft.com/office/powerpoint/2012/main" xmlns=""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tretch>
            <a:fillRect/>
          </a:stretch>
        </p:blipFill>
        <p:spPr>
          <a:xfrm>
            <a:off x="0" y="576000"/>
            <a:ext cx="10080000" cy="6983999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10080000" cy="576000"/>
          </a:xfrm>
        </p:spPr>
        <p:txBody>
          <a:bodyPr/>
          <a:lstStyle/>
          <a:p>
            <a:pPr lvl="0"/>
            <a:r>
              <a:rPr lang="ru-RU" sz="2600"/>
              <a:t>Из теста формируют хлеб и отправляют в печь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p14="http://schemas.microsoft.com/office/powerpoint/2010/main" xmlns:p15="http://schemas.microsoft.com/office/powerpoint/2012/main" xmlns=""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tretch>
            <a:fillRect/>
          </a:stretch>
        </p:blipFill>
        <p:spPr>
          <a:xfrm>
            <a:off x="0" y="576000"/>
            <a:ext cx="9936000" cy="6983999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p14="http://schemas.microsoft.com/office/powerpoint/2010/main" xmlns:p15="http://schemas.microsoft.com/office/powerpoint/2012/main" xmlns=""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tretch>
            <a:fillRect/>
          </a:stretch>
        </p:blipFill>
        <p:spPr>
          <a:xfrm>
            <a:off x="0" y="0"/>
            <a:ext cx="10080000" cy="7560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10080000" cy="648000"/>
          </a:xfrm>
        </p:spPr>
        <p:txBody>
          <a:bodyPr/>
          <a:lstStyle/>
          <a:p>
            <a:pPr lvl="0"/>
            <a:r>
              <a:rPr lang="ru-RU" sz="2800"/>
              <a:t>Испеченный хлеб отправляют в магазин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p14="http://schemas.microsoft.com/office/powerpoint/2010/main" xmlns:p15="http://schemas.microsoft.com/office/powerpoint/2012/main" xmlns=""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tretch>
            <a:fillRect/>
          </a:stretch>
        </p:blipFill>
        <p:spPr>
          <a:xfrm>
            <a:off x="0" y="576000"/>
            <a:ext cx="10080000" cy="6983999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10080000" cy="936000"/>
          </a:xfrm>
        </p:spPr>
        <p:txBody>
          <a:bodyPr/>
          <a:lstStyle/>
          <a:p>
            <a:pPr lvl="0"/>
            <a:r>
              <a:rPr lang="ru-RU" sz="3200"/>
              <a:t>Какие хлебобулочные изделия знаешь ты?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p14="http://schemas.microsoft.com/office/powerpoint/2010/main" xmlns:p15="http://schemas.microsoft.com/office/powerpoint/2012/main" xmlns=""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tretch>
            <a:fillRect/>
          </a:stretch>
        </p:blipFill>
        <p:spPr>
          <a:xfrm>
            <a:off x="0" y="792000"/>
            <a:ext cx="10080000" cy="6768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10080000" cy="792000"/>
          </a:xfrm>
        </p:spPr>
        <p:txBody>
          <a:bodyPr/>
          <a:lstStyle/>
          <a:p>
            <a:pPr lvl="0"/>
            <a:r>
              <a:rPr lang="ru-RU" sz="3200"/>
              <a:t>Хлеб рождается из маленького зернышка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p14="http://schemas.microsoft.com/office/powerpoint/2010/main" xmlns:p15="http://schemas.microsoft.com/office/powerpoint/2012/main" xmlns=""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tretch>
            <a:fillRect/>
          </a:stretch>
        </p:blipFill>
        <p:spPr>
          <a:xfrm>
            <a:off x="0" y="864000"/>
            <a:ext cx="10080000" cy="6696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72000"/>
            <a:ext cx="10080000" cy="720000"/>
          </a:xfrm>
        </p:spPr>
        <p:txBody>
          <a:bodyPr/>
          <a:lstStyle/>
          <a:p>
            <a:pPr lvl="0"/>
            <a:r>
              <a:rPr lang="ru-RU" sz="2800"/>
              <a:t>В наше время землю вспахивают с помощью трактора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p14="http://schemas.microsoft.com/office/powerpoint/2010/main" xmlns:p15="http://schemas.microsoft.com/office/powerpoint/2012/main" xmlns=""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tretch>
            <a:fillRect/>
          </a:stretch>
        </p:blipFill>
        <p:spPr>
          <a:xfrm>
            <a:off x="0" y="792000"/>
            <a:ext cx="10080000" cy="6768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10080000" cy="720000"/>
          </a:xfrm>
        </p:spPr>
        <p:txBody>
          <a:bodyPr/>
          <a:lstStyle/>
          <a:p>
            <a:pPr lvl="0"/>
            <a:r>
              <a:rPr lang="ru-RU" sz="2800"/>
              <a:t>А раньше землю пахали плугом при помощи лошади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p14="http://schemas.microsoft.com/office/powerpoint/2010/main" xmlns:p15="http://schemas.microsoft.com/office/powerpoint/2012/main" xmlns=""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tretch>
            <a:fillRect/>
          </a:stretch>
        </p:blipFill>
        <p:spPr>
          <a:xfrm>
            <a:off x="0" y="720000"/>
            <a:ext cx="10080000" cy="6840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2000" y="0"/>
            <a:ext cx="10008000" cy="720000"/>
          </a:xfrm>
        </p:spPr>
        <p:txBody>
          <a:bodyPr/>
          <a:lstStyle/>
          <a:p>
            <a:pPr lvl="0"/>
            <a:r>
              <a:rPr lang="ru-RU" sz="2800"/>
              <a:t>После вспашки земли машины-сеялки рассеивают зерно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p14="http://schemas.microsoft.com/office/powerpoint/2010/main" xmlns:p15="http://schemas.microsoft.com/office/powerpoint/2012/main" xmlns=""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tretch>
            <a:fillRect/>
          </a:stretch>
        </p:blipFill>
        <p:spPr>
          <a:xfrm>
            <a:off x="0" y="720000"/>
            <a:ext cx="10080000" cy="6840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2000" y="-72000"/>
            <a:ext cx="10008000" cy="936000"/>
          </a:xfrm>
        </p:spPr>
        <p:txBody>
          <a:bodyPr/>
          <a:lstStyle/>
          <a:p>
            <a:pPr lvl="0"/>
            <a:r>
              <a:rPr lang="ru-RU" sz="2800"/>
              <a:t>А раньше на Руси, сеятель шел по полю и разбрасывал через каждые два шага пригоршню зерна слева на право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p14="http://schemas.microsoft.com/office/powerpoint/2010/main" xmlns:p15="http://schemas.microsoft.com/office/powerpoint/2012/main" xmlns=""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36000"/>
            <a:ext cx="10080000" cy="6623999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10080000" cy="720000"/>
          </a:xfrm>
        </p:spPr>
        <p:txBody>
          <a:bodyPr/>
          <a:lstStyle/>
          <a:p>
            <a:pPr lvl="0"/>
            <a:r>
              <a:rPr lang="ru-RU" sz="2800"/>
              <a:t>Вот выросла рожь, пришло время урожай собирать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p14="http://schemas.microsoft.com/office/powerpoint/2010/main" xmlns:p15="http://schemas.microsoft.com/office/powerpoint/2012/main" xmlns=""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20000"/>
            <a:ext cx="10080000" cy="6840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-72000" y="0"/>
            <a:ext cx="10080000" cy="576000"/>
          </a:xfrm>
        </p:spPr>
        <p:txBody>
          <a:bodyPr/>
          <a:lstStyle/>
          <a:p>
            <a:pPr lvl="0"/>
            <a:r>
              <a:rPr lang="ru-RU" sz="2800"/>
              <a:t>Собирают урожай с помощью комбайнов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p14="http://schemas.microsoft.com/office/powerpoint/2010/main" xmlns:p15="http://schemas.microsoft.com/office/powerpoint/2012/main" xmlns=""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tretch>
            <a:fillRect/>
          </a:stretch>
        </p:blipFill>
        <p:spPr>
          <a:xfrm>
            <a:off x="0" y="576000"/>
            <a:ext cx="9936000" cy="6983999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50760"/>
            <a:ext cx="9936000" cy="885239"/>
          </a:xfrm>
        </p:spPr>
        <p:txBody>
          <a:bodyPr/>
          <a:lstStyle/>
          <a:p>
            <a:pPr lvl="0"/>
            <a:r>
              <a:rPr lang="ru-RU" sz="2800"/>
              <a:t>В старину урожай убирали так: мужчины брали косы, женщины серпы, колосья косили и в снопы собирали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p14="http://schemas.microsoft.com/office/powerpoint/2010/main" xmlns:p15="http://schemas.microsoft.com/office/powerpoint/2012/main" xmlns=""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tretch>
            <a:fillRect/>
          </a:stretch>
        </p:blipFill>
        <p:spPr>
          <a:xfrm>
            <a:off x="72000" y="936000"/>
            <a:ext cx="10008000" cy="6623999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heme/theme1.xml><?xml version="1.0" encoding="utf-8"?>
<a:theme xmlns:a="http://schemas.openxmlformats.org/drawingml/2006/main" name="Обычный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r="http://schemas.openxmlformats.org/officeDocument/2006/relationships"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r="http://schemas.openxmlformats.org/officeDocument/2006/relationships"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r="http://schemas.openxmlformats.org/officeDocument/2006/relationships"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</Words>
  <Application>Microsoft Office PowerPoint</Application>
  <PresentationFormat>Произвольный</PresentationFormat>
  <Paragraphs>36</Paragraphs>
  <Slides>19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Обычный</vt:lpstr>
      <vt:lpstr>Презентация PowerPoint</vt:lpstr>
      <vt:lpstr>Хлеб рождается из маленького зернышка</vt:lpstr>
      <vt:lpstr>В наше время землю вспахивают с помощью трактора</vt:lpstr>
      <vt:lpstr>А раньше землю пахали плугом при помощи лошади</vt:lpstr>
      <vt:lpstr>После вспашки земли машины-сеялки рассеивают зерно</vt:lpstr>
      <vt:lpstr>А раньше на Руси, сеятель шел по полю и разбрасывал через каждые два шага пригоршню зерна слева на право</vt:lpstr>
      <vt:lpstr>Вот выросла рожь, пришло время урожай собирать</vt:lpstr>
      <vt:lpstr>Собирают урожай с помощью комбайнов</vt:lpstr>
      <vt:lpstr>В старину урожай убирали так: мужчины брали косы, женщины серпы, колосья косили и в снопы собирали</vt:lpstr>
      <vt:lpstr>Зерно увозят в элеватор, там оно сушится и хранится</vt:lpstr>
      <vt:lpstr>Раньше колосья сушили и молотили. Для этого брали цеп и били им по колоскам. Выбитое зерно просеивали и хранили в амбарах</vt:lpstr>
      <vt:lpstr>После зерно везут на мукомольный завод</vt:lpstr>
      <vt:lpstr>Раньше же муку мололи на мельнице</vt:lpstr>
      <vt:lpstr>В современных пекарнях тесто месят специальные миксеры</vt:lpstr>
      <vt:lpstr>Раньше, и сейчас в домашних условиях тесто замешивают руками</vt:lpstr>
      <vt:lpstr>Из теста формируют хлеб и отправляют в печь</vt:lpstr>
      <vt:lpstr>Презентация PowerPoint</vt:lpstr>
      <vt:lpstr>Испеченный хлеб отправляют в магазин</vt:lpstr>
      <vt:lpstr>Какие хлебобулочные изделия знаешь ты?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Ринат</dc:creator>
  <cp:lastModifiedBy>Ринат</cp:lastModifiedBy>
  <cp:revision>2</cp:revision>
  <dcterms:created xsi:type="dcterms:W3CDTF">2019-11-23T20:32:23Z</dcterms:created>
  <dcterms:modified xsi:type="dcterms:W3CDTF">2020-12-06T07:20:46Z</dcterms:modified>
</cp:coreProperties>
</file>